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7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E54"/>
    <a:srgbClr val="C49500"/>
    <a:srgbClr val="0000CC"/>
    <a:srgbClr val="B08600"/>
    <a:srgbClr val="000066"/>
    <a:srgbClr val="FF3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91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74917D-D44F-4FE6-89B6-B64D200DBDB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ED4112B-7723-44DA-95F9-25685DCB4F74}">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i="1" dirty="0"/>
            <a:t>"SHALLOW  MEN  BELIEVE  IN  LUCK OR  IN CIRCUMSTANCES,  </a:t>
          </a:r>
          <a:endParaRPr lang="en-US" dirty="0"/>
        </a:p>
      </dgm:t>
    </dgm:pt>
    <dgm:pt modelId="{6EC2BB8B-A86E-4623-90D1-D83A9C569108}" type="parTrans" cxnId="{C2D9C1D8-7BE0-4007-8E94-363158109274}">
      <dgm:prSet/>
      <dgm:spPr/>
      <dgm:t>
        <a:bodyPr/>
        <a:lstStyle/>
        <a:p>
          <a:endParaRPr lang="en-US"/>
        </a:p>
      </dgm:t>
    </dgm:pt>
    <dgm:pt modelId="{FE948DD3-22F0-4D71-9ECE-FFFA856A51A6}" type="sibTrans" cxnId="{C2D9C1D8-7BE0-4007-8E94-363158109274}">
      <dgm:prSet/>
      <dgm:spPr/>
      <dgm:t>
        <a:bodyPr/>
        <a:lstStyle/>
        <a:p>
          <a:endParaRPr lang="en-US"/>
        </a:p>
      </dgm:t>
    </dgm:pt>
    <dgm:pt modelId="{713E4764-ED6C-4390-AB6D-6E486C89C50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i="1"/>
            <a:t>STRONG MEN BELIEVE   I N CAUSE AND  EFFECT”</a:t>
          </a:r>
          <a:endParaRPr lang="en-US"/>
        </a:p>
      </dgm:t>
    </dgm:pt>
    <dgm:pt modelId="{24917100-818D-4638-AC2D-3C8CA9934FD8}" type="parTrans" cxnId="{C08AF6BD-B295-491C-9772-03D2D8BB7205}">
      <dgm:prSet/>
      <dgm:spPr/>
      <dgm:t>
        <a:bodyPr/>
        <a:lstStyle/>
        <a:p>
          <a:endParaRPr lang="en-US"/>
        </a:p>
      </dgm:t>
    </dgm:pt>
    <dgm:pt modelId="{6104CA68-3E27-404C-9D7E-2351C17A793A}" type="sibTrans" cxnId="{C08AF6BD-B295-491C-9772-03D2D8BB7205}">
      <dgm:prSet/>
      <dgm:spPr/>
      <dgm:t>
        <a:bodyPr/>
        <a:lstStyle/>
        <a:p>
          <a:endParaRPr lang="en-US"/>
        </a:p>
      </dgm:t>
    </dgm:pt>
    <dgm:pt modelId="{3C58C641-C557-442F-9118-FAF2C397F9A0}">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dirty="0"/>
            <a:t>- </a:t>
          </a:r>
          <a:r>
            <a:rPr lang="en-US" sz="1800" b="1" dirty="0"/>
            <a:t>Ralph Waldo Emerson</a:t>
          </a:r>
          <a:endParaRPr lang="en-US" sz="1800" dirty="0"/>
        </a:p>
      </dgm:t>
    </dgm:pt>
    <dgm:pt modelId="{1F40E0E9-096C-48A7-9D14-70875F0FE360}" type="parTrans" cxnId="{5A1B00EB-DBCF-4F7B-B21A-C9F55912C6F3}">
      <dgm:prSet/>
      <dgm:spPr/>
      <dgm:t>
        <a:bodyPr/>
        <a:lstStyle/>
        <a:p>
          <a:endParaRPr lang="en-US"/>
        </a:p>
      </dgm:t>
    </dgm:pt>
    <dgm:pt modelId="{9737BDEA-1305-4BCA-B2E4-F780FF53A2E2}" type="sibTrans" cxnId="{5A1B00EB-DBCF-4F7B-B21A-C9F55912C6F3}">
      <dgm:prSet/>
      <dgm:spPr/>
      <dgm:t>
        <a:bodyPr/>
        <a:lstStyle/>
        <a:p>
          <a:endParaRPr lang="en-US"/>
        </a:p>
      </dgm:t>
    </dgm:pt>
    <dgm:pt modelId="{6EAAFA32-DDEA-494E-8708-925FAE6F3240}" type="pres">
      <dgm:prSet presAssocID="{7D74917D-D44F-4FE6-89B6-B64D200DBDB2}" presName="hierChild1" presStyleCnt="0">
        <dgm:presLayoutVars>
          <dgm:chPref val="1"/>
          <dgm:dir/>
          <dgm:animOne val="branch"/>
          <dgm:animLvl val="lvl"/>
          <dgm:resizeHandles/>
        </dgm:presLayoutVars>
      </dgm:prSet>
      <dgm:spPr/>
    </dgm:pt>
    <dgm:pt modelId="{F3CECA0D-7171-4D77-9032-C81BFD0E55BD}" type="pres">
      <dgm:prSet presAssocID="{8ED4112B-7723-44DA-95F9-25685DCB4F74}" presName="hierRoot1" presStyleCnt="0"/>
      <dgm:spPr/>
    </dgm:pt>
    <dgm:pt modelId="{814C6318-67A7-45DD-98DE-0D3BCFDBEAE0}" type="pres">
      <dgm:prSet presAssocID="{8ED4112B-7723-44DA-95F9-25685DCB4F74}" presName="composite" presStyleCnt="0"/>
      <dgm:spPr/>
    </dgm:pt>
    <dgm:pt modelId="{6789C155-D181-4925-88E4-333187A6E0D9}" type="pres">
      <dgm:prSet presAssocID="{8ED4112B-7723-44DA-95F9-25685DCB4F74}" presName="background" presStyleLbl="node0" presStyleIdx="0" presStyleCnt="2"/>
      <dgm:spPr/>
    </dgm:pt>
    <dgm:pt modelId="{5081D186-F233-4D6E-B8C2-A98AB590AE71}" type="pres">
      <dgm:prSet presAssocID="{8ED4112B-7723-44DA-95F9-25685DCB4F74}" presName="text" presStyleLbl="fgAcc0" presStyleIdx="0" presStyleCnt="2">
        <dgm:presLayoutVars>
          <dgm:chPref val="3"/>
        </dgm:presLayoutVars>
      </dgm:prSet>
      <dgm:spPr/>
    </dgm:pt>
    <dgm:pt modelId="{0FA5AA84-8354-4E24-879E-F48F3E8E4562}" type="pres">
      <dgm:prSet presAssocID="{8ED4112B-7723-44DA-95F9-25685DCB4F74}" presName="hierChild2" presStyleCnt="0"/>
      <dgm:spPr/>
    </dgm:pt>
    <dgm:pt modelId="{1FF8BC4E-86D7-466E-A9DA-F6A33EB474C2}" type="pres">
      <dgm:prSet presAssocID="{713E4764-ED6C-4390-AB6D-6E486C89C50B}" presName="hierRoot1" presStyleCnt="0"/>
      <dgm:spPr/>
    </dgm:pt>
    <dgm:pt modelId="{53F99B9E-E450-42AF-BFB5-F08643D2DAA0}" type="pres">
      <dgm:prSet presAssocID="{713E4764-ED6C-4390-AB6D-6E486C89C50B}" presName="composite" presStyleCnt="0"/>
      <dgm:spPr/>
    </dgm:pt>
    <dgm:pt modelId="{34F08124-5371-400A-9195-A775F3BF85BA}" type="pres">
      <dgm:prSet presAssocID="{713E4764-ED6C-4390-AB6D-6E486C89C50B}" presName="background" presStyleLbl="node0" presStyleIdx="1" presStyleCnt="2"/>
      <dgm:spPr/>
    </dgm:pt>
    <dgm:pt modelId="{DFFB0C5D-DC50-48CE-94EA-A6C14FF0378E}" type="pres">
      <dgm:prSet presAssocID="{713E4764-ED6C-4390-AB6D-6E486C89C50B}" presName="text" presStyleLbl="fgAcc0" presStyleIdx="1" presStyleCnt="2">
        <dgm:presLayoutVars>
          <dgm:chPref val="3"/>
        </dgm:presLayoutVars>
      </dgm:prSet>
      <dgm:spPr/>
    </dgm:pt>
    <dgm:pt modelId="{4C7F1883-C0BE-4645-81F9-2518BD0237AB}" type="pres">
      <dgm:prSet presAssocID="{713E4764-ED6C-4390-AB6D-6E486C89C50B}" presName="hierChild2" presStyleCnt="0"/>
      <dgm:spPr/>
    </dgm:pt>
    <dgm:pt modelId="{E5D7540E-1C2B-4CF6-8A8E-06475C71BDCC}" type="pres">
      <dgm:prSet presAssocID="{1F40E0E9-096C-48A7-9D14-70875F0FE360}" presName="Name10" presStyleLbl="parChTrans1D2" presStyleIdx="0" presStyleCnt="1"/>
      <dgm:spPr/>
    </dgm:pt>
    <dgm:pt modelId="{1C08520F-2BDF-4A56-B4E5-CB25065393F2}" type="pres">
      <dgm:prSet presAssocID="{3C58C641-C557-442F-9118-FAF2C397F9A0}" presName="hierRoot2" presStyleCnt="0"/>
      <dgm:spPr/>
    </dgm:pt>
    <dgm:pt modelId="{279990D1-6902-49D1-A6E5-0C9B16647FEB}" type="pres">
      <dgm:prSet presAssocID="{3C58C641-C557-442F-9118-FAF2C397F9A0}" presName="composite2" presStyleCnt="0"/>
      <dgm:spPr/>
    </dgm:pt>
    <dgm:pt modelId="{7802D238-F0BD-4197-B066-6D21EC770391}" type="pres">
      <dgm:prSet presAssocID="{3C58C641-C557-442F-9118-FAF2C397F9A0}" presName="background2" presStyleLbl="node2" presStyleIdx="0" presStyleCnt="1"/>
      <dgm:spPr/>
    </dgm:pt>
    <dgm:pt modelId="{269A8663-6C56-4359-99BA-1A3B1777E7DE}" type="pres">
      <dgm:prSet presAssocID="{3C58C641-C557-442F-9118-FAF2C397F9A0}" presName="text2" presStyleLbl="fgAcc2" presStyleIdx="0" presStyleCnt="1">
        <dgm:presLayoutVars>
          <dgm:chPref val="3"/>
        </dgm:presLayoutVars>
      </dgm:prSet>
      <dgm:spPr/>
    </dgm:pt>
    <dgm:pt modelId="{30D7199B-5AE2-4EDB-B00D-014757846679}" type="pres">
      <dgm:prSet presAssocID="{3C58C641-C557-442F-9118-FAF2C397F9A0}" presName="hierChild3" presStyleCnt="0"/>
      <dgm:spPr/>
    </dgm:pt>
  </dgm:ptLst>
  <dgm:cxnLst>
    <dgm:cxn modelId="{46AC2F02-7CCE-406D-BAD3-D5E3134C4B53}" type="presOf" srcId="{713E4764-ED6C-4390-AB6D-6E486C89C50B}" destId="{DFFB0C5D-DC50-48CE-94EA-A6C14FF0378E}" srcOrd="0" destOrd="0" presId="urn:microsoft.com/office/officeart/2005/8/layout/hierarchy1"/>
    <dgm:cxn modelId="{DCAFC52D-09AF-4BBC-AFA5-1F34FBDD3568}" type="presOf" srcId="{8ED4112B-7723-44DA-95F9-25685DCB4F74}" destId="{5081D186-F233-4D6E-B8C2-A98AB590AE71}" srcOrd="0" destOrd="0" presId="urn:microsoft.com/office/officeart/2005/8/layout/hierarchy1"/>
    <dgm:cxn modelId="{A719772F-CD6C-4E88-BB23-2AD52A83C788}" type="presOf" srcId="{3C58C641-C557-442F-9118-FAF2C397F9A0}" destId="{269A8663-6C56-4359-99BA-1A3B1777E7DE}" srcOrd="0" destOrd="0" presId="urn:microsoft.com/office/officeart/2005/8/layout/hierarchy1"/>
    <dgm:cxn modelId="{D7271774-54E1-43A2-B9F1-F75BE760BD02}" type="presOf" srcId="{7D74917D-D44F-4FE6-89B6-B64D200DBDB2}" destId="{6EAAFA32-DDEA-494E-8708-925FAE6F3240}" srcOrd="0" destOrd="0" presId="urn:microsoft.com/office/officeart/2005/8/layout/hierarchy1"/>
    <dgm:cxn modelId="{808F3FA2-3091-41CE-B2F7-E3C6148DC247}" type="presOf" srcId="{1F40E0E9-096C-48A7-9D14-70875F0FE360}" destId="{E5D7540E-1C2B-4CF6-8A8E-06475C71BDCC}" srcOrd="0" destOrd="0" presId="urn:microsoft.com/office/officeart/2005/8/layout/hierarchy1"/>
    <dgm:cxn modelId="{C08AF6BD-B295-491C-9772-03D2D8BB7205}" srcId="{7D74917D-D44F-4FE6-89B6-B64D200DBDB2}" destId="{713E4764-ED6C-4390-AB6D-6E486C89C50B}" srcOrd="1" destOrd="0" parTransId="{24917100-818D-4638-AC2D-3C8CA9934FD8}" sibTransId="{6104CA68-3E27-404C-9D7E-2351C17A793A}"/>
    <dgm:cxn modelId="{C2D9C1D8-7BE0-4007-8E94-363158109274}" srcId="{7D74917D-D44F-4FE6-89B6-B64D200DBDB2}" destId="{8ED4112B-7723-44DA-95F9-25685DCB4F74}" srcOrd="0" destOrd="0" parTransId="{6EC2BB8B-A86E-4623-90D1-D83A9C569108}" sibTransId="{FE948DD3-22F0-4D71-9ECE-FFFA856A51A6}"/>
    <dgm:cxn modelId="{5A1B00EB-DBCF-4F7B-B21A-C9F55912C6F3}" srcId="{713E4764-ED6C-4390-AB6D-6E486C89C50B}" destId="{3C58C641-C557-442F-9118-FAF2C397F9A0}" srcOrd="0" destOrd="0" parTransId="{1F40E0E9-096C-48A7-9D14-70875F0FE360}" sibTransId="{9737BDEA-1305-4BCA-B2E4-F780FF53A2E2}"/>
    <dgm:cxn modelId="{F81B0CDF-A2CF-464C-9407-CEF7443A65C3}" type="presParOf" srcId="{6EAAFA32-DDEA-494E-8708-925FAE6F3240}" destId="{F3CECA0D-7171-4D77-9032-C81BFD0E55BD}" srcOrd="0" destOrd="0" presId="urn:microsoft.com/office/officeart/2005/8/layout/hierarchy1"/>
    <dgm:cxn modelId="{F279CDAE-6B0B-4F42-995B-94A9F66F9951}" type="presParOf" srcId="{F3CECA0D-7171-4D77-9032-C81BFD0E55BD}" destId="{814C6318-67A7-45DD-98DE-0D3BCFDBEAE0}" srcOrd="0" destOrd="0" presId="urn:microsoft.com/office/officeart/2005/8/layout/hierarchy1"/>
    <dgm:cxn modelId="{56A9C938-DE11-4145-87E1-660FE0F3663F}" type="presParOf" srcId="{814C6318-67A7-45DD-98DE-0D3BCFDBEAE0}" destId="{6789C155-D181-4925-88E4-333187A6E0D9}" srcOrd="0" destOrd="0" presId="urn:microsoft.com/office/officeart/2005/8/layout/hierarchy1"/>
    <dgm:cxn modelId="{B4555E47-A56F-47CA-92FE-97E69199E6A9}" type="presParOf" srcId="{814C6318-67A7-45DD-98DE-0D3BCFDBEAE0}" destId="{5081D186-F233-4D6E-B8C2-A98AB590AE71}" srcOrd="1" destOrd="0" presId="urn:microsoft.com/office/officeart/2005/8/layout/hierarchy1"/>
    <dgm:cxn modelId="{C2505003-D66C-4E51-819B-855510A01859}" type="presParOf" srcId="{F3CECA0D-7171-4D77-9032-C81BFD0E55BD}" destId="{0FA5AA84-8354-4E24-879E-F48F3E8E4562}" srcOrd="1" destOrd="0" presId="urn:microsoft.com/office/officeart/2005/8/layout/hierarchy1"/>
    <dgm:cxn modelId="{44B006DB-C4C9-4D02-A894-721E4ACE295B}" type="presParOf" srcId="{6EAAFA32-DDEA-494E-8708-925FAE6F3240}" destId="{1FF8BC4E-86D7-466E-A9DA-F6A33EB474C2}" srcOrd="1" destOrd="0" presId="urn:microsoft.com/office/officeart/2005/8/layout/hierarchy1"/>
    <dgm:cxn modelId="{BC312479-AE18-4CCE-9A6E-218CA6A713B3}" type="presParOf" srcId="{1FF8BC4E-86D7-466E-A9DA-F6A33EB474C2}" destId="{53F99B9E-E450-42AF-BFB5-F08643D2DAA0}" srcOrd="0" destOrd="0" presId="urn:microsoft.com/office/officeart/2005/8/layout/hierarchy1"/>
    <dgm:cxn modelId="{6C79AA5A-0D61-4304-8C6E-976B5C4BC65F}" type="presParOf" srcId="{53F99B9E-E450-42AF-BFB5-F08643D2DAA0}" destId="{34F08124-5371-400A-9195-A775F3BF85BA}" srcOrd="0" destOrd="0" presId="urn:microsoft.com/office/officeart/2005/8/layout/hierarchy1"/>
    <dgm:cxn modelId="{93F2F39B-0AB5-4682-B686-3BE7FD4BF45E}" type="presParOf" srcId="{53F99B9E-E450-42AF-BFB5-F08643D2DAA0}" destId="{DFFB0C5D-DC50-48CE-94EA-A6C14FF0378E}" srcOrd="1" destOrd="0" presId="urn:microsoft.com/office/officeart/2005/8/layout/hierarchy1"/>
    <dgm:cxn modelId="{9351FB63-CBDF-4A93-8363-9183979D7F4D}" type="presParOf" srcId="{1FF8BC4E-86D7-466E-A9DA-F6A33EB474C2}" destId="{4C7F1883-C0BE-4645-81F9-2518BD0237AB}" srcOrd="1" destOrd="0" presId="urn:microsoft.com/office/officeart/2005/8/layout/hierarchy1"/>
    <dgm:cxn modelId="{333B4F7E-5175-4BB5-B317-5C2723D0274D}" type="presParOf" srcId="{4C7F1883-C0BE-4645-81F9-2518BD0237AB}" destId="{E5D7540E-1C2B-4CF6-8A8E-06475C71BDCC}" srcOrd="0" destOrd="0" presId="urn:microsoft.com/office/officeart/2005/8/layout/hierarchy1"/>
    <dgm:cxn modelId="{73BD26E3-A309-41F7-A3B5-156530F39BB8}" type="presParOf" srcId="{4C7F1883-C0BE-4645-81F9-2518BD0237AB}" destId="{1C08520F-2BDF-4A56-B4E5-CB25065393F2}" srcOrd="1" destOrd="0" presId="urn:microsoft.com/office/officeart/2005/8/layout/hierarchy1"/>
    <dgm:cxn modelId="{E5B4100D-941B-430B-A996-7E951E671F95}" type="presParOf" srcId="{1C08520F-2BDF-4A56-B4E5-CB25065393F2}" destId="{279990D1-6902-49D1-A6E5-0C9B16647FEB}" srcOrd="0" destOrd="0" presId="urn:microsoft.com/office/officeart/2005/8/layout/hierarchy1"/>
    <dgm:cxn modelId="{FDD71561-9342-44F6-8533-959966D8DD52}" type="presParOf" srcId="{279990D1-6902-49D1-A6E5-0C9B16647FEB}" destId="{7802D238-F0BD-4197-B066-6D21EC770391}" srcOrd="0" destOrd="0" presId="urn:microsoft.com/office/officeart/2005/8/layout/hierarchy1"/>
    <dgm:cxn modelId="{5AB1E4F7-2654-48B9-84E5-C78B8537C47A}" type="presParOf" srcId="{279990D1-6902-49D1-A6E5-0C9B16647FEB}" destId="{269A8663-6C56-4359-99BA-1A3B1777E7DE}" srcOrd="1" destOrd="0" presId="urn:microsoft.com/office/officeart/2005/8/layout/hierarchy1"/>
    <dgm:cxn modelId="{761160C4-9266-4CF2-BEDF-74690F8FF09A}" type="presParOf" srcId="{1C08520F-2BDF-4A56-B4E5-CB25065393F2}" destId="{30D7199B-5AE2-4EDB-B00D-01475784667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7540E-1C2B-4CF6-8A8E-06475C71BDCC}">
      <dsp:nvSpPr>
        <dsp:cNvPr id="0" name=""/>
        <dsp:cNvSpPr/>
      </dsp:nvSpPr>
      <dsp:spPr>
        <a:xfrm>
          <a:off x="3562443" y="1362247"/>
          <a:ext cx="91440" cy="609213"/>
        </a:xfrm>
        <a:custGeom>
          <a:avLst/>
          <a:gdLst/>
          <a:ahLst/>
          <a:cxnLst/>
          <a:rect l="0" t="0" r="0" b="0"/>
          <a:pathLst>
            <a:path>
              <a:moveTo>
                <a:pt x="45720" y="0"/>
              </a:moveTo>
              <a:lnTo>
                <a:pt x="45720" y="60921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89C155-D181-4925-88E4-333187A6E0D9}">
      <dsp:nvSpPr>
        <dsp:cNvPr id="0" name=""/>
        <dsp:cNvSpPr/>
      </dsp:nvSpPr>
      <dsp:spPr>
        <a:xfrm>
          <a:off x="596" y="32102"/>
          <a:ext cx="2094716" cy="133014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81D186-F233-4D6E-B8C2-A98AB590AE71}">
      <dsp:nvSpPr>
        <dsp:cNvPr id="0" name=""/>
        <dsp:cNvSpPr/>
      </dsp:nvSpPr>
      <dsp:spPr>
        <a:xfrm>
          <a:off x="233343" y="253211"/>
          <a:ext cx="2094716" cy="1330144"/>
        </a:xfrm>
        <a:prstGeom prst="roundRect">
          <a:avLst>
            <a:gd name="adj" fmla="val 10000"/>
          </a:avLst>
        </a:prstGeom>
        <a:solidFill>
          <a:schemeClr val="lt1">
            <a:alpha val="90000"/>
            <a:hueOff val="0"/>
            <a:satOff val="0"/>
            <a:lumOff val="0"/>
            <a:alphaOff val="0"/>
          </a:schemeClr>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1" kern="1200" dirty="0"/>
            <a:t>"SHALLOW  MEN  BELIEVE  IN  LUCK OR  IN CIRCUMSTANCES,  </a:t>
          </a:r>
          <a:endParaRPr lang="en-US" sz="1700" kern="1200" dirty="0"/>
        </a:p>
      </dsp:txBody>
      <dsp:txXfrm>
        <a:off x="272302" y="292170"/>
        <a:ext cx="2016798" cy="1252226"/>
      </dsp:txXfrm>
    </dsp:sp>
    <dsp:sp modelId="{34F08124-5371-400A-9195-A775F3BF85BA}">
      <dsp:nvSpPr>
        <dsp:cNvPr id="0" name=""/>
        <dsp:cNvSpPr/>
      </dsp:nvSpPr>
      <dsp:spPr>
        <a:xfrm>
          <a:off x="2560805" y="32102"/>
          <a:ext cx="2094716" cy="133014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FB0C5D-DC50-48CE-94EA-A6C14FF0378E}">
      <dsp:nvSpPr>
        <dsp:cNvPr id="0" name=""/>
        <dsp:cNvSpPr/>
      </dsp:nvSpPr>
      <dsp:spPr>
        <a:xfrm>
          <a:off x="2793551" y="253211"/>
          <a:ext cx="2094716" cy="1330144"/>
        </a:xfrm>
        <a:prstGeom prst="roundRect">
          <a:avLst>
            <a:gd name="adj" fmla="val 10000"/>
          </a:avLst>
        </a:prstGeom>
        <a:solidFill>
          <a:schemeClr val="lt1">
            <a:alpha val="90000"/>
            <a:hueOff val="0"/>
            <a:satOff val="0"/>
            <a:lumOff val="0"/>
            <a:alphaOff val="0"/>
          </a:schemeClr>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1" kern="1200"/>
            <a:t>STRONG MEN BELIEVE   I N CAUSE AND  EFFECT”</a:t>
          </a:r>
          <a:endParaRPr lang="en-US" sz="1700" kern="1200"/>
        </a:p>
      </dsp:txBody>
      <dsp:txXfrm>
        <a:off x="2832510" y="292170"/>
        <a:ext cx="2016798" cy="1252226"/>
      </dsp:txXfrm>
    </dsp:sp>
    <dsp:sp modelId="{7802D238-F0BD-4197-B066-6D21EC770391}">
      <dsp:nvSpPr>
        <dsp:cNvPr id="0" name=""/>
        <dsp:cNvSpPr/>
      </dsp:nvSpPr>
      <dsp:spPr>
        <a:xfrm>
          <a:off x="2560805" y="1971461"/>
          <a:ext cx="2094716" cy="133014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9A8663-6C56-4359-99BA-1A3B1777E7DE}">
      <dsp:nvSpPr>
        <dsp:cNvPr id="0" name=""/>
        <dsp:cNvSpPr/>
      </dsp:nvSpPr>
      <dsp:spPr>
        <a:xfrm>
          <a:off x="2793551" y="2192570"/>
          <a:ext cx="2094716" cy="1330144"/>
        </a:xfrm>
        <a:prstGeom prst="roundRect">
          <a:avLst>
            <a:gd name="adj" fmla="val 10000"/>
          </a:avLst>
        </a:prstGeom>
        <a:solidFill>
          <a:schemeClr val="lt1">
            <a:alpha val="90000"/>
            <a:hueOff val="0"/>
            <a:satOff val="0"/>
            <a:lumOff val="0"/>
            <a:alphaOff val="0"/>
          </a:schemeClr>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a:t>
          </a:r>
          <a:r>
            <a:rPr lang="en-US" sz="1800" b="1" kern="1200" dirty="0"/>
            <a:t>Ralph Waldo Emerson</a:t>
          </a:r>
          <a:endParaRPr lang="en-US" sz="1800" kern="1200" dirty="0"/>
        </a:p>
      </dsp:txBody>
      <dsp:txXfrm>
        <a:off x="2832510" y="2231529"/>
        <a:ext cx="2016798" cy="12522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183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29160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6540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60830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42396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65237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0228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55738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2562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0502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0498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86079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5954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4650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34040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1139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6170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D8BD707-D9CF-40AE-B4C6-C98DA3205C09}" type="datetimeFigureOut">
              <a:rPr lang="en-US" smtClean="0"/>
              <a:t>3/20/2025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406229686"/>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jpg"/></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51.png"/><Relationship Id="rId7" Type="http://schemas.openxmlformats.org/officeDocument/2006/relationships/hyperlink" Target="mailto:theda@effrs.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mailto:info@effrs.com" TargetMode="External"/><Relationship Id="rId7"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hyperlink" Target="http://www.effrs.com/" TargetMode="External"/><Relationship Id="rId4" Type="http://schemas.openxmlformats.org/officeDocument/2006/relationships/hyperlink" Target="mailto:/theda@effrs.com" TargetMode="External"/><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9.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wdDnDiag">
          <a:fgClr>
            <a:srgbClr val="002060"/>
          </a:fgClr>
          <a:bgClr>
            <a:schemeClr val="bg1"/>
          </a:bgClr>
        </a:pattFill>
        <a:effectLst/>
      </p:bgPr>
    </p:bg>
    <p:spTree>
      <p:nvGrpSpPr>
        <p:cNvPr id="1" name=""/>
        <p:cNvGrpSpPr/>
        <p:nvPr/>
      </p:nvGrpSpPr>
      <p:grpSpPr>
        <a:xfrm>
          <a:off x="0" y="0"/>
          <a:ext cx="0" cy="0"/>
          <a:chOff x="0" y="0"/>
          <a:chExt cx="0" cy="0"/>
        </a:xfrm>
      </p:grpSpPr>
      <p:grpSp>
        <p:nvGrpSpPr>
          <p:cNvPr id="6" name="object 6"/>
          <p:cNvGrpSpPr/>
          <p:nvPr/>
        </p:nvGrpSpPr>
        <p:grpSpPr>
          <a:xfrm>
            <a:off x="0" y="27105"/>
            <a:ext cx="12192000" cy="6858000"/>
            <a:chOff x="0" y="0"/>
            <a:chExt cx="12192000" cy="6858000"/>
          </a:xfrm>
        </p:grpSpPr>
        <p:pic>
          <p:nvPicPr>
            <p:cNvPr id="7" name="object 7"/>
            <p:cNvPicPr/>
            <p:nvPr/>
          </p:nvPicPr>
          <p:blipFill>
            <a:blip r:embed="rId2" cstate="print"/>
            <a:stretch>
              <a:fillRect/>
            </a:stretch>
          </p:blipFill>
          <p:spPr>
            <a:xfrm>
              <a:off x="0" y="0"/>
              <a:ext cx="12191999" cy="1441703"/>
            </a:xfrm>
            <a:prstGeom prst="rect">
              <a:avLst/>
            </a:prstGeom>
          </p:spPr>
        </p:pic>
        <p:pic>
          <p:nvPicPr>
            <p:cNvPr id="8" name="object 8"/>
            <p:cNvPicPr/>
            <p:nvPr/>
          </p:nvPicPr>
          <p:blipFill>
            <a:blip r:embed="rId3" cstate="print"/>
            <a:stretch>
              <a:fillRect/>
            </a:stretch>
          </p:blipFill>
          <p:spPr>
            <a:xfrm>
              <a:off x="0" y="4375403"/>
              <a:ext cx="12191999" cy="2482595"/>
            </a:xfrm>
            <a:prstGeom prst="rect">
              <a:avLst/>
            </a:prstGeom>
          </p:spPr>
        </p:pic>
      </p:grpSp>
      <p:sp>
        <p:nvSpPr>
          <p:cNvPr id="12" name="Title 11">
            <a:extLst>
              <a:ext uri="{FF2B5EF4-FFF2-40B4-BE49-F238E27FC236}">
                <a16:creationId xmlns:a16="http://schemas.microsoft.com/office/drawing/2014/main" id="{B7097559-EB9E-023A-94CD-2E6A9C63FD78}"/>
              </a:ext>
            </a:extLst>
          </p:cNvPr>
          <p:cNvSpPr>
            <a:spLocks noGrp="1"/>
          </p:cNvSpPr>
          <p:nvPr>
            <p:ph type="title"/>
          </p:nvPr>
        </p:nvSpPr>
        <p:spPr>
          <a:xfrm>
            <a:off x="2743200" y="152401"/>
            <a:ext cx="6360395" cy="1066800"/>
          </a:xfrm>
          <a:ln>
            <a:noFill/>
          </a:ln>
          <a:effectLst/>
          <a:scene3d>
            <a:camera prst="orthographicFront">
              <a:rot lat="0" lon="0" rev="0"/>
            </a:camera>
            <a:lightRig rig="chilly" dir="t">
              <a:rot lat="0" lon="0" rev="18480000"/>
            </a:lightRig>
          </a:scene3d>
          <a:sp3d prstMaterial="clear">
            <a:bevelT h="63500"/>
          </a:sp3d>
        </p:spPr>
        <p:txBody>
          <a:bodyPr>
            <a:normAutofit fontScale="90000"/>
          </a:bodyPr>
          <a:lstStyle/>
          <a:p>
            <a:pPr algn="ctr"/>
            <a:br>
              <a:rPr lang="en-US" sz="5400" spc="55" dirty="0">
                <a:latin typeface="Brush Script MT" panose="03060802040406070304" pitchFamily="66" charset="0"/>
              </a:rPr>
            </a:br>
            <a:r>
              <a:rPr lang="en-US" sz="6000" spc="55" dirty="0">
                <a:latin typeface="Brush Script MT" panose="03060802040406070304" pitchFamily="66" charset="0"/>
              </a:rPr>
              <a:t>COMPANY</a:t>
            </a:r>
            <a:r>
              <a:rPr lang="en-US" sz="6000" spc="-165" dirty="0">
                <a:latin typeface="Brush Script MT" panose="03060802040406070304" pitchFamily="66" charset="0"/>
              </a:rPr>
              <a:t> </a:t>
            </a:r>
            <a:r>
              <a:rPr lang="en-US" sz="6000" spc="-610" dirty="0">
                <a:latin typeface="Brush Script MT" panose="03060802040406070304" pitchFamily="66" charset="0"/>
              </a:rPr>
              <a:t>PROFILE</a:t>
            </a:r>
            <a:br>
              <a:rPr lang="en-US" sz="4400" spc="-610" dirty="0">
                <a:latin typeface="Brush Script MT" panose="03060802040406070304" pitchFamily="66" charset="0"/>
              </a:rPr>
            </a:br>
            <a:r>
              <a:rPr lang="en-US" sz="4400" spc="-610" dirty="0">
                <a:latin typeface="Brush Script MT" panose="03060802040406070304" pitchFamily="66" charset="0"/>
              </a:rPr>
              <a:t>.</a:t>
            </a:r>
            <a:endParaRPr lang="en-US" sz="4400" dirty="0">
              <a:latin typeface="Brush Script MT" panose="03060802040406070304" pitchFamily="66" charset="0"/>
            </a:endParaRPr>
          </a:p>
        </p:txBody>
      </p:sp>
      <p:pic>
        <p:nvPicPr>
          <p:cNvPr id="3" name="Picture 2" descr="A reception desk in a room&#10;&#10;Description automatically generated">
            <a:extLst>
              <a:ext uri="{FF2B5EF4-FFF2-40B4-BE49-F238E27FC236}">
                <a16:creationId xmlns:a16="http://schemas.microsoft.com/office/drawing/2014/main" id="{C36F1CC1-F516-AD4D-84F6-B3E139D96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1441702"/>
            <a:ext cx="8229600" cy="4425698"/>
          </a:xfrm>
          <a:prstGeom prst="rect">
            <a:avLst/>
          </a:prstGeom>
          <a:ln>
            <a:noFill/>
          </a:ln>
          <a:effectLst>
            <a:softEdge rad="112500"/>
          </a:effectLst>
        </p:spPr>
      </p:pic>
      <p:pic>
        <p:nvPicPr>
          <p:cNvPr id="5" name="Picture 4" descr="A logo for a financial freedom recovery services&#10;&#10;Description automatically generated">
            <a:extLst>
              <a:ext uri="{FF2B5EF4-FFF2-40B4-BE49-F238E27FC236}">
                <a16:creationId xmlns:a16="http://schemas.microsoft.com/office/drawing/2014/main" id="{62BAFA2C-6B14-B204-7D07-EB5F45AAE4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4409">
            <a:off x="5190140" y="2309581"/>
            <a:ext cx="1052024" cy="4040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42315" y="1115567"/>
            <a:ext cx="1701546" cy="1349502"/>
          </a:xfrm>
          <a:prstGeom prst="rect">
            <a:avLst/>
          </a:prstGeom>
        </p:spPr>
      </p:pic>
      <p:sp>
        <p:nvSpPr>
          <p:cNvPr id="5" name="object 5"/>
          <p:cNvSpPr txBox="1"/>
          <p:nvPr/>
        </p:nvSpPr>
        <p:spPr>
          <a:xfrm>
            <a:off x="300227" y="1238757"/>
            <a:ext cx="1581582" cy="1024890"/>
          </a:xfrm>
          <a:prstGeom prst="rect">
            <a:avLst/>
          </a:prstGeom>
        </p:spPr>
        <p:txBody>
          <a:bodyPr vert="horz" wrap="square" lIns="0" tIns="13335" rIns="0" bIns="0" rtlCol="0">
            <a:spAutoFit/>
          </a:bodyPr>
          <a:lstStyle/>
          <a:p>
            <a:pPr marL="1905" algn="ctr">
              <a:lnSpc>
                <a:spcPts val="1614"/>
              </a:lnSpc>
              <a:spcBef>
                <a:spcPts val="105"/>
              </a:spcBef>
            </a:pPr>
            <a:r>
              <a:rPr sz="1400" b="1" spc="-160" dirty="0">
                <a:solidFill>
                  <a:schemeClr val="bg1"/>
                </a:solidFill>
                <a:latin typeface="Tahoma"/>
                <a:cs typeface="Tahoma"/>
              </a:rPr>
              <a:t>EFFRS</a:t>
            </a:r>
            <a:r>
              <a:rPr sz="1400" b="1" spc="-25" dirty="0">
                <a:solidFill>
                  <a:schemeClr val="bg1"/>
                </a:solidFill>
                <a:latin typeface="Tahoma"/>
                <a:cs typeface="Tahoma"/>
              </a:rPr>
              <a:t> </a:t>
            </a:r>
            <a:r>
              <a:rPr sz="1400" b="1" spc="-95" dirty="0">
                <a:solidFill>
                  <a:schemeClr val="bg1"/>
                </a:solidFill>
                <a:latin typeface="Tahoma"/>
                <a:cs typeface="Tahoma"/>
              </a:rPr>
              <a:t>is</a:t>
            </a:r>
            <a:endParaRPr sz="1400" dirty="0">
              <a:solidFill>
                <a:schemeClr val="bg1"/>
              </a:solidFill>
              <a:latin typeface="Tahoma"/>
              <a:cs typeface="Tahoma"/>
            </a:endParaRPr>
          </a:p>
          <a:p>
            <a:pPr marL="12700" marR="5080" indent="-635" algn="ctr">
              <a:lnSpc>
                <a:spcPct val="92000"/>
              </a:lnSpc>
              <a:spcBef>
                <a:spcPts val="65"/>
              </a:spcBef>
            </a:pPr>
            <a:r>
              <a:rPr lang="en-US" sz="1400" b="1" spc="-5" dirty="0">
                <a:solidFill>
                  <a:schemeClr val="bg1"/>
                </a:solidFill>
                <a:latin typeface="Tahoma"/>
                <a:cs typeface="Tahoma"/>
              </a:rPr>
              <a:t>G</a:t>
            </a:r>
            <a:r>
              <a:rPr sz="1400" b="1" spc="-5" dirty="0">
                <a:solidFill>
                  <a:schemeClr val="bg1"/>
                </a:solidFill>
                <a:latin typeface="Tahoma"/>
                <a:cs typeface="Tahoma"/>
              </a:rPr>
              <a:t>overned </a:t>
            </a:r>
            <a:r>
              <a:rPr sz="1400" b="1" spc="20" dirty="0">
                <a:solidFill>
                  <a:schemeClr val="bg1"/>
                </a:solidFill>
                <a:latin typeface="Tahoma"/>
                <a:cs typeface="Tahoma"/>
              </a:rPr>
              <a:t>by </a:t>
            </a:r>
            <a:r>
              <a:rPr sz="1400" b="1" spc="85" dirty="0">
                <a:solidFill>
                  <a:schemeClr val="bg1"/>
                </a:solidFill>
                <a:latin typeface="Tahoma"/>
                <a:cs typeface="Tahoma"/>
              </a:rPr>
              <a:t>a </a:t>
            </a:r>
            <a:r>
              <a:rPr sz="1400" b="1" spc="-400" dirty="0">
                <a:solidFill>
                  <a:schemeClr val="bg1"/>
                </a:solidFill>
                <a:latin typeface="Tahoma"/>
                <a:cs typeface="Tahoma"/>
              </a:rPr>
              <a:t> </a:t>
            </a:r>
            <a:r>
              <a:rPr lang="en-US" sz="1400" b="1" spc="-114" dirty="0">
                <a:solidFill>
                  <a:schemeClr val="bg1"/>
                </a:solidFill>
                <a:latin typeface="Tahoma"/>
                <a:cs typeface="Tahoma"/>
              </a:rPr>
              <a:t>St</a:t>
            </a:r>
            <a:r>
              <a:rPr sz="1400" b="1" spc="-175" dirty="0">
                <a:solidFill>
                  <a:schemeClr val="bg1"/>
                </a:solidFill>
                <a:latin typeface="Tahoma"/>
                <a:cs typeface="Tahoma"/>
              </a:rPr>
              <a:t>r</a:t>
            </a:r>
            <a:r>
              <a:rPr sz="1400" b="1" spc="-30" dirty="0">
                <a:solidFill>
                  <a:schemeClr val="bg1"/>
                </a:solidFill>
                <a:latin typeface="Tahoma"/>
                <a:cs typeface="Tahoma"/>
              </a:rPr>
              <a:t>in</a:t>
            </a:r>
            <a:r>
              <a:rPr sz="1400" b="1" spc="-50" dirty="0">
                <a:solidFill>
                  <a:schemeClr val="bg1"/>
                </a:solidFill>
                <a:latin typeface="Tahoma"/>
                <a:cs typeface="Tahoma"/>
              </a:rPr>
              <a:t>g</a:t>
            </a:r>
            <a:r>
              <a:rPr sz="1400" b="1" spc="-60" dirty="0">
                <a:solidFill>
                  <a:schemeClr val="bg1"/>
                </a:solidFill>
                <a:latin typeface="Tahoma"/>
                <a:cs typeface="Tahoma"/>
              </a:rPr>
              <a:t>en</a:t>
            </a:r>
            <a:r>
              <a:rPr sz="1400" b="1" spc="-40" dirty="0">
                <a:solidFill>
                  <a:schemeClr val="bg1"/>
                </a:solidFill>
                <a:latin typeface="Tahoma"/>
                <a:cs typeface="Tahoma"/>
              </a:rPr>
              <a:t>t</a:t>
            </a:r>
            <a:r>
              <a:rPr sz="1400" b="1" spc="-20" dirty="0">
                <a:solidFill>
                  <a:schemeClr val="bg1"/>
                </a:solidFill>
                <a:latin typeface="Tahoma"/>
                <a:cs typeface="Tahoma"/>
              </a:rPr>
              <a:t> </a:t>
            </a:r>
            <a:r>
              <a:rPr sz="1400" b="1" spc="50" dirty="0">
                <a:solidFill>
                  <a:schemeClr val="bg1"/>
                </a:solidFill>
                <a:latin typeface="Tahoma"/>
                <a:cs typeface="Tahoma"/>
              </a:rPr>
              <a:t>‘Code  </a:t>
            </a:r>
            <a:r>
              <a:rPr sz="1400" b="1" spc="-60" dirty="0">
                <a:solidFill>
                  <a:schemeClr val="bg1"/>
                </a:solidFill>
                <a:latin typeface="Tahoma"/>
                <a:cs typeface="Tahoma"/>
              </a:rPr>
              <a:t>of</a:t>
            </a:r>
            <a:r>
              <a:rPr sz="1400" b="1" spc="-40" dirty="0">
                <a:solidFill>
                  <a:schemeClr val="bg1"/>
                </a:solidFill>
                <a:latin typeface="Tahoma"/>
                <a:cs typeface="Tahoma"/>
              </a:rPr>
              <a:t> </a:t>
            </a:r>
            <a:r>
              <a:rPr sz="1400" b="1" spc="5" dirty="0">
                <a:solidFill>
                  <a:schemeClr val="bg1"/>
                </a:solidFill>
                <a:latin typeface="Tahoma"/>
                <a:cs typeface="Tahoma"/>
              </a:rPr>
              <a:t>Conduct’, </a:t>
            </a:r>
            <a:r>
              <a:rPr sz="1400" b="1" spc="10" dirty="0">
                <a:solidFill>
                  <a:schemeClr val="bg1"/>
                </a:solidFill>
                <a:latin typeface="Tahoma"/>
                <a:cs typeface="Tahoma"/>
              </a:rPr>
              <a:t> </a:t>
            </a:r>
            <a:r>
              <a:rPr sz="1400" b="1" spc="-85" dirty="0">
                <a:solidFill>
                  <a:schemeClr val="bg1"/>
                </a:solidFill>
                <a:latin typeface="Tahoma"/>
                <a:cs typeface="Tahoma"/>
              </a:rPr>
              <a:t>the</a:t>
            </a:r>
            <a:r>
              <a:rPr sz="1400" b="1" spc="-75" dirty="0">
                <a:solidFill>
                  <a:schemeClr val="bg1"/>
                </a:solidFill>
                <a:latin typeface="Tahoma"/>
                <a:cs typeface="Tahoma"/>
              </a:rPr>
              <a:t>r</a:t>
            </a:r>
            <a:r>
              <a:rPr sz="1400" b="1" spc="-55" dirty="0">
                <a:solidFill>
                  <a:schemeClr val="bg1"/>
                </a:solidFill>
                <a:latin typeface="Tahoma"/>
                <a:cs typeface="Tahoma"/>
              </a:rPr>
              <a:t>e</a:t>
            </a:r>
            <a:r>
              <a:rPr sz="1400" b="1" spc="-30" dirty="0">
                <a:solidFill>
                  <a:schemeClr val="bg1"/>
                </a:solidFill>
                <a:latin typeface="Tahoma"/>
                <a:cs typeface="Tahoma"/>
              </a:rPr>
              <a:t>f</a:t>
            </a:r>
            <a:r>
              <a:rPr sz="1400" b="1" spc="-35" dirty="0">
                <a:solidFill>
                  <a:schemeClr val="bg1"/>
                </a:solidFill>
                <a:latin typeface="Tahoma"/>
                <a:cs typeface="Tahoma"/>
              </a:rPr>
              <a:t>ore</a:t>
            </a:r>
            <a:r>
              <a:rPr sz="1400" b="1" spc="-20" dirty="0">
                <a:solidFill>
                  <a:schemeClr val="bg1"/>
                </a:solidFill>
                <a:latin typeface="Tahoma"/>
                <a:cs typeface="Tahoma"/>
              </a:rPr>
              <a:t>,</a:t>
            </a:r>
            <a:r>
              <a:rPr sz="1400" b="1" spc="-40" dirty="0">
                <a:solidFill>
                  <a:schemeClr val="bg1"/>
                </a:solidFill>
                <a:latin typeface="Tahoma"/>
                <a:cs typeface="Tahoma"/>
              </a:rPr>
              <a:t> </a:t>
            </a:r>
            <a:r>
              <a:rPr sz="1400" b="1" spc="-125" dirty="0">
                <a:solidFill>
                  <a:schemeClr val="bg1"/>
                </a:solidFill>
                <a:latin typeface="Tahoma"/>
                <a:cs typeface="Tahoma"/>
              </a:rPr>
              <a:t>w</a:t>
            </a:r>
            <a:r>
              <a:rPr sz="1400" b="1" spc="-30" dirty="0">
                <a:solidFill>
                  <a:schemeClr val="bg1"/>
                </a:solidFill>
                <a:latin typeface="Tahoma"/>
                <a:cs typeface="Tahoma"/>
              </a:rPr>
              <a:t>e:</a:t>
            </a:r>
            <a:endParaRPr sz="1400" dirty="0">
              <a:solidFill>
                <a:schemeClr val="bg1"/>
              </a:solidFill>
              <a:latin typeface="Tahoma"/>
              <a:cs typeface="Tahoma"/>
            </a:endParaRPr>
          </a:p>
        </p:txBody>
      </p:sp>
      <p:pic>
        <p:nvPicPr>
          <p:cNvPr id="6" name="object 6"/>
          <p:cNvPicPr/>
          <p:nvPr/>
        </p:nvPicPr>
        <p:blipFill>
          <a:blip r:embed="rId3" cstate="print"/>
          <a:stretch>
            <a:fillRect/>
          </a:stretch>
        </p:blipFill>
        <p:spPr>
          <a:xfrm>
            <a:off x="1999488" y="1115567"/>
            <a:ext cx="1949958" cy="1424177"/>
          </a:xfrm>
          <a:prstGeom prst="rect">
            <a:avLst/>
          </a:prstGeom>
        </p:spPr>
      </p:pic>
      <p:sp>
        <p:nvSpPr>
          <p:cNvPr id="7" name="object 7"/>
          <p:cNvSpPr txBox="1"/>
          <p:nvPr/>
        </p:nvSpPr>
        <p:spPr>
          <a:xfrm>
            <a:off x="2145283" y="1374394"/>
            <a:ext cx="1612265" cy="828040"/>
          </a:xfrm>
          <a:prstGeom prst="rect">
            <a:avLst/>
          </a:prstGeom>
        </p:spPr>
        <p:txBody>
          <a:bodyPr vert="horz" wrap="square" lIns="0" tIns="30480" rIns="0" bIns="0" rtlCol="0">
            <a:spAutoFit/>
          </a:bodyPr>
          <a:lstStyle/>
          <a:p>
            <a:pPr marL="12700" marR="5080" indent="635" algn="ctr">
              <a:lnSpc>
                <a:spcPct val="91900"/>
              </a:lnSpc>
              <a:spcBef>
                <a:spcPts val="240"/>
              </a:spcBef>
            </a:pPr>
            <a:r>
              <a:rPr sz="1400" b="1" spc="-60" dirty="0">
                <a:solidFill>
                  <a:schemeClr val="bg1"/>
                </a:solidFill>
                <a:latin typeface="Cambria" panose="02040503050406030204" pitchFamily="18" charset="0"/>
                <a:cs typeface="Tahoma"/>
              </a:rPr>
              <a:t>Re</a:t>
            </a:r>
            <a:r>
              <a:rPr sz="1400" b="1" spc="-45" dirty="0">
                <a:solidFill>
                  <a:schemeClr val="bg1"/>
                </a:solidFill>
                <a:latin typeface="Cambria" panose="02040503050406030204" pitchFamily="18" charset="0"/>
                <a:cs typeface="Tahoma"/>
              </a:rPr>
              <a:t>v</a:t>
            </a:r>
            <a:r>
              <a:rPr sz="1400" b="1" spc="-50" dirty="0">
                <a:solidFill>
                  <a:schemeClr val="bg1"/>
                </a:solidFill>
                <a:latin typeface="Cambria" panose="02040503050406030204" pitchFamily="18" charset="0"/>
                <a:cs typeface="Tahoma"/>
              </a:rPr>
              <a:t>iew </a:t>
            </a:r>
            <a:r>
              <a:rPr sz="1400" b="1" spc="-40" dirty="0">
                <a:solidFill>
                  <a:schemeClr val="bg1"/>
                </a:solidFill>
                <a:latin typeface="Cambria" panose="02040503050406030204" pitchFamily="18" charset="0"/>
                <a:cs typeface="Tahoma"/>
              </a:rPr>
              <a:t>ne</a:t>
            </a:r>
            <a:r>
              <a:rPr sz="1400" b="1" spc="-50" dirty="0">
                <a:solidFill>
                  <a:schemeClr val="bg1"/>
                </a:solidFill>
                <a:latin typeface="Cambria" panose="02040503050406030204" pitchFamily="18" charset="0"/>
                <a:cs typeface="Tahoma"/>
              </a:rPr>
              <a:t>w</a:t>
            </a:r>
            <a:r>
              <a:rPr sz="1400" b="1" spc="-25" dirty="0">
                <a:solidFill>
                  <a:schemeClr val="bg1"/>
                </a:solidFill>
                <a:latin typeface="Cambria" panose="02040503050406030204" pitchFamily="18" charset="0"/>
                <a:cs typeface="Tahoma"/>
              </a:rPr>
              <a:t> </a:t>
            </a:r>
            <a:r>
              <a:rPr sz="1400" b="1" spc="-5" dirty="0">
                <a:solidFill>
                  <a:schemeClr val="bg1"/>
                </a:solidFill>
                <a:latin typeface="Cambria" panose="02040503050406030204" pitchFamily="18" charset="0"/>
                <a:cs typeface="Tahoma"/>
              </a:rPr>
              <a:t>Cl</a:t>
            </a:r>
            <a:r>
              <a:rPr sz="1400" b="1" spc="-15" dirty="0">
                <a:solidFill>
                  <a:schemeClr val="bg1"/>
                </a:solidFill>
                <a:latin typeface="Cambria" panose="02040503050406030204" pitchFamily="18" charset="0"/>
                <a:cs typeface="Tahoma"/>
              </a:rPr>
              <a:t>i</a:t>
            </a:r>
            <a:r>
              <a:rPr sz="1400" b="1" spc="-45" dirty="0">
                <a:solidFill>
                  <a:schemeClr val="bg1"/>
                </a:solidFill>
                <a:latin typeface="Cambria" panose="02040503050406030204" pitchFamily="18" charset="0"/>
                <a:cs typeface="Tahoma"/>
              </a:rPr>
              <a:t>ent  </a:t>
            </a:r>
            <a:r>
              <a:rPr sz="1400" b="1" spc="15" dirty="0">
                <a:solidFill>
                  <a:schemeClr val="bg1"/>
                </a:solidFill>
                <a:latin typeface="Cambria" panose="02040503050406030204" pitchFamily="18" charset="0"/>
                <a:cs typeface="Tahoma"/>
              </a:rPr>
              <a:t>cases</a:t>
            </a:r>
            <a:r>
              <a:rPr sz="1400" b="1" spc="-65" dirty="0">
                <a:solidFill>
                  <a:schemeClr val="bg1"/>
                </a:solidFill>
                <a:latin typeface="Cambria" panose="02040503050406030204" pitchFamily="18" charset="0"/>
                <a:cs typeface="Tahoma"/>
              </a:rPr>
              <a:t> </a:t>
            </a:r>
            <a:r>
              <a:rPr sz="1400" b="1" spc="20" dirty="0">
                <a:solidFill>
                  <a:schemeClr val="bg1"/>
                </a:solidFill>
                <a:latin typeface="Cambria" panose="02040503050406030204" pitchFamily="18" charset="0"/>
                <a:cs typeface="Tahoma"/>
              </a:rPr>
              <a:t>by</a:t>
            </a:r>
            <a:r>
              <a:rPr sz="1400" b="1" spc="-60" dirty="0">
                <a:solidFill>
                  <a:schemeClr val="bg1"/>
                </a:solidFill>
                <a:latin typeface="Cambria" panose="02040503050406030204" pitchFamily="18" charset="0"/>
                <a:cs typeface="Tahoma"/>
              </a:rPr>
              <a:t> </a:t>
            </a:r>
            <a:r>
              <a:rPr sz="1400" b="1" spc="-5" dirty="0">
                <a:solidFill>
                  <a:schemeClr val="bg1"/>
                </a:solidFill>
                <a:latin typeface="Cambria" panose="02040503050406030204" pitchFamily="18" charset="0"/>
                <a:cs typeface="Tahoma"/>
              </a:rPr>
              <a:t>applying </a:t>
            </a:r>
            <a:r>
              <a:rPr sz="1400" b="1" spc="-395" dirty="0">
                <a:solidFill>
                  <a:schemeClr val="bg1"/>
                </a:solidFill>
                <a:latin typeface="Cambria" panose="02040503050406030204" pitchFamily="18" charset="0"/>
                <a:cs typeface="Tahoma"/>
              </a:rPr>
              <a:t> </a:t>
            </a:r>
            <a:r>
              <a:rPr sz="1400" b="1" spc="-40" dirty="0">
                <a:solidFill>
                  <a:schemeClr val="bg1"/>
                </a:solidFill>
                <a:latin typeface="Cambria" panose="02040503050406030204" pitchFamily="18" charset="0"/>
                <a:cs typeface="Tahoma"/>
              </a:rPr>
              <a:t>Bank</a:t>
            </a:r>
            <a:r>
              <a:rPr sz="1400" b="1" spc="-35" dirty="0">
                <a:solidFill>
                  <a:schemeClr val="bg1"/>
                </a:solidFill>
                <a:latin typeface="Cambria" panose="02040503050406030204" pitchFamily="18" charset="0"/>
                <a:cs typeface="Tahoma"/>
              </a:rPr>
              <a:t> </a:t>
            </a:r>
            <a:r>
              <a:rPr sz="1400" b="1" spc="-30" dirty="0">
                <a:solidFill>
                  <a:schemeClr val="bg1"/>
                </a:solidFill>
                <a:latin typeface="Cambria" panose="02040503050406030204" pitchFamily="18" charset="0"/>
                <a:cs typeface="Tahoma"/>
              </a:rPr>
              <a:t>Due </a:t>
            </a:r>
            <a:r>
              <a:rPr sz="1400" b="1" spc="-25" dirty="0">
                <a:solidFill>
                  <a:schemeClr val="bg1"/>
                </a:solidFill>
                <a:latin typeface="Cambria" panose="02040503050406030204" pitchFamily="18" charset="0"/>
                <a:cs typeface="Tahoma"/>
              </a:rPr>
              <a:t> </a:t>
            </a:r>
            <a:r>
              <a:rPr sz="1400" b="1" spc="-65" dirty="0">
                <a:solidFill>
                  <a:schemeClr val="bg1"/>
                </a:solidFill>
                <a:latin typeface="Cambria" panose="02040503050406030204" pitchFamily="18" charset="0"/>
                <a:cs typeface="Tahoma"/>
              </a:rPr>
              <a:t>Dilig</a:t>
            </a:r>
            <a:r>
              <a:rPr sz="1400" b="1" spc="55" dirty="0">
                <a:solidFill>
                  <a:schemeClr val="bg1"/>
                </a:solidFill>
                <a:latin typeface="Cambria" panose="02040503050406030204" pitchFamily="18" charset="0"/>
                <a:cs typeface="Tahoma"/>
              </a:rPr>
              <a:t>enc</a:t>
            </a:r>
            <a:r>
              <a:rPr sz="1400" b="1" spc="60" dirty="0">
                <a:solidFill>
                  <a:schemeClr val="bg1"/>
                </a:solidFill>
                <a:latin typeface="Cambria" panose="02040503050406030204" pitchFamily="18" charset="0"/>
                <a:cs typeface="Tahoma"/>
              </a:rPr>
              <a:t>e</a:t>
            </a:r>
            <a:r>
              <a:rPr sz="1400" b="1" spc="-40" dirty="0">
                <a:solidFill>
                  <a:schemeClr val="bg1"/>
                </a:solidFill>
                <a:latin typeface="Cambria" panose="02040503050406030204" pitchFamily="18" charset="0"/>
                <a:cs typeface="Tahoma"/>
              </a:rPr>
              <a:t> </a:t>
            </a:r>
            <a:r>
              <a:rPr sz="1400" b="1" spc="-135" dirty="0">
                <a:solidFill>
                  <a:schemeClr val="bg1"/>
                </a:solidFill>
                <a:latin typeface="Cambria" panose="02040503050406030204" pitchFamily="18" charset="0"/>
                <a:cs typeface="Tahoma"/>
              </a:rPr>
              <a:t>P</a:t>
            </a:r>
            <a:r>
              <a:rPr sz="1400" b="1" spc="-20" dirty="0">
                <a:solidFill>
                  <a:schemeClr val="bg1"/>
                </a:solidFill>
                <a:latin typeface="Cambria" panose="02040503050406030204" pitchFamily="18" charset="0"/>
                <a:cs typeface="Tahoma"/>
              </a:rPr>
              <a:t>olicies</a:t>
            </a:r>
            <a:r>
              <a:rPr sz="1400" b="1" spc="-45" dirty="0">
                <a:solidFill>
                  <a:schemeClr val="bg1"/>
                </a:solidFill>
                <a:latin typeface="Cambria" panose="02040503050406030204" pitchFamily="18" charset="0"/>
                <a:cs typeface="Tahoma"/>
              </a:rPr>
              <a:t>.</a:t>
            </a:r>
            <a:endParaRPr sz="1400" dirty="0">
              <a:solidFill>
                <a:schemeClr val="bg1"/>
              </a:solidFill>
              <a:latin typeface="Cambria" panose="02040503050406030204" pitchFamily="18" charset="0"/>
              <a:cs typeface="Tahoma"/>
            </a:endParaRPr>
          </a:p>
        </p:txBody>
      </p:sp>
      <p:pic>
        <p:nvPicPr>
          <p:cNvPr id="8" name="object 8"/>
          <p:cNvPicPr/>
          <p:nvPr/>
        </p:nvPicPr>
        <p:blipFill>
          <a:blip r:embed="rId4" cstate="print"/>
          <a:stretch>
            <a:fillRect/>
          </a:stretch>
        </p:blipFill>
        <p:spPr>
          <a:xfrm>
            <a:off x="3898391" y="1115567"/>
            <a:ext cx="1945386" cy="1349502"/>
          </a:xfrm>
          <a:prstGeom prst="rect">
            <a:avLst/>
          </a:prstGeom>
        </p:spPr>
      </p:pic>
      <p:sp>
        <p:nvSpPr>
          <p:cNvPr id="9" name="object 9"/>
          <p:cNvSpPr txBox="1"/>
          <p:nvPr/>
        </p:nvSpPr>
        <p:spPr>
          <a:xfrm>
            <a:off x="4053839" y="1347011"/>
            <a:ext cx="1634489" cy="822918"/>
          </a:xfrm>
          <a:prstGeom prst="rect">
            <a:avLst/>
          </a:prstGeom>
        </p:spPr>
        <p:txBody>
          <a:bodyPr vert="horz" wrap="square" lIns="0" tIns="29845" rIns="0" bIns="0" rtlCol="0">
            <a:spAutoFit/>
          </a:bodyPr>
          <a:lstStyle/>
          <a:p>
            <a:pPr marL="12065" marR="5080" indent="635" algn="ctr">
              <a:lnSpc>
                <a:spcPct val="92000"/>
              </a:lnSpc>
              <a:spcBef>
                <a:spcPts val="235"/>
              </a:spcBef>
            </a:pPr>
            <a:r>
              <a:rPr sz="1400" b="1" spc="-50" dirty="0">
                <a:solidFill>
                  <a:schemeClr val="bg1"/>
                </a:solidFill>
                <a:latin typeface="Cambria" panose="02040503050406030204" pitchFamily="18" charset="0"/>
                <a:cs typeface="Tahoma"/>
              </a:rPr>
              <a:t>Effectively </a:t>
            </a:r>
            <a:r>
              <a:rPr sz="1400" b="1" spc="-45" dirty="0">
                <a:solidFill>
                  <a:schemeClr val="bg1"/>
                </a:solidFill>
                <a:latin typeface="Cambria" panose="02040503050406030204" pitchFamily="18" charset="0"/>
                <a:cs typeface="Tahoma"/>
              </a:rPr>
              <a:t> </a:t>
            </a:r>
            <a:r>
              <a:rPr sz="1400" b="1" spc="-10" dirty="0">
                <a:solidFill>
                  <a:schemeClr val="bg1"/>
                </a:solidFill>
                <a:latin typeface="Cambria" panose="02040503050406030204" pitchFamily="18" charset="0"/>
                <a:cs typeface="Tahoma"/>
              </a:rPr>
              <a:t>evaluate </a:t>
            </a:r>
            <a:r>
              <a:rPr sz="1400" b="1" spc="-50" dirty="0">
                <a:solidFill>
                  <a:schemeClr val="bg1"/>
                </a:solidFill>
                <a:latin typeface="Cambria" panose="02040503050406030204" pitchFamily="18" charset="0"/>
                <a:cs typeface="Tahoma"/>
              </a:rPr>
              <a:t>the </a:t>
            </a:r>
            <a:r>
              <a:rPr sz="1400" b="1" spc="-45" dirty="0">
                <a:solidFill>
                  <a:schemeClr val="bg1"/>
                </a:solidFill>
                <a:latin typeface="Cambria" panose="02040503050406030204" pitchFamily="18" charset="0"/>
                <a:cs typeface="Tahoma"/>
              </a:rPr>
              <a:t> viability</a:t>
            </a:r>
            <a:r>
              <a:rPr sz="1400" b="1" spc="-60" dirty="0">
                <a:solidFill>
                  <a:schemeClr val="bg1"/>
                </a:solidFill>
                <a:latin typeface="Cambria" panose="02040503050406030204" pitchFamily="18" charset="0"/>
                <a:cs typeface="Tahoma"/>
              </a:rPr>
              <a:t> of</a:t>
            </a:r>
            <a:r>
              <a:rPr sz="1400" b="1" spc="-35" dirty="0">
                <a:solidFill>
                  <a:schemeClr val="bg1"/>
                </a:solidFill>
                <a:latin typeface="Cambria" panose="02040503050406030204" pitchFamily="18" charset="0"/>
                <a:cs typeface="Tahoma"/>
              </a:rPr>
              <a:t> </a:t>
            </a:r>
            <a:r>
              <a:rPr sz="1400" b="1" spc="60" dirty="0">
                <a:solidFill>
                  <a:schemeClr val="bg1"/>
                </a:solidFill>
                <a:latin typeface="Cambria" panose="02040503050406030204" pitchFamily="18" charset="0"/>
                <a:cs typeface="Tahoma"/>
              </a:rPr>
              <a:t>each </a:t>
            </a:r>
            <a:r>
              <a:rPr sz="1400" b="1" spc="65" dirty="0">
                <a:solidFill>
                  <a:schemeClr val="bg1"/>
                </a:solidFill>
                <a:latin typeface="Cambria" panose="02040503050406030204" pitchFamily="18" charset="0"/>
                <a:cs typeface="Tahoma"/>
              </a:rPr>
              <a:t> </a:t>
            </a:r>
            <a:r>
              <a:rPr sz="1400" b="1" spc="80" dirty="0">
                <a:solidFill>
                  <a:schemeClr val="bg1"/>
                </a:solidFill>
                <a:latin typeface="Cambria" panose="02040503050406030204" pitchFamily="18" charset="0"/>
                <a:cs typeface="Tahoma"/>
              </a:rPr>
              <a:t>A</a:t>
            </a:r>
            <a:r>
              <a:rPr sz="1400" b="1" spc="40" dirty="0">
                <a:solidFill>
                  <a:schemeClr val="bg1"/>
                </a:solidFill>
                <a:latin typeface="Cambria" panose="02040503050406030204" pitchFamily="18" charset="0"/>
                <a:cs typeface="Tahoma"/>
              </a:rPr>
              <a:t>p</a:t>
            </a:r>
            <a:r>
              <a:rPr sz="1400" b="1" spc="35" dirty="0">
                <a:solidFill>
                  <a:schemeClr val="bg1"/>
                </a:solidFill>
                <a:latin typeface="Cambria" panose="02040503050406030204" pitchFamily="18" charset="0"/>
                <a:cs typeface="Tahoma"/>
              </a:rPr>
              <a:t>p</a:t>
            </a:r>
            <a:r>
              <a:rPr sz="1400" b="1" spc="-20" dirty="0">
                <a:solidFill>
                  <a:schemeClr val="bg1"/>
                </a:solidFill>
                <a:latin typeface="Cambria" panose="02040503050406030204" pitchFamily="18" charset="0"/>
                <a:cs typeface="Tahoma"/>
              </a:rPr>
              <a:t>lica</a:t>
            </a:r>
            <a:r>
              <a:rPr sz="1400" b="1" spc="-25" dirty="0">
                <a:solidFill>
                  <a:schemeClr val="bg1"/>
                </a:solidFill>
                <a:latin typeface="Cambria" panose="02040503050406030204" pitchFamily="18" charset="0"/>
                <a:cs typeface="Tahoma"/>
              </a:rPr>
              <a:t>t</a:t>
            </a:r>
            <a:r>
              <a:rPr sz="1400" b="1" spc="-35" dirty="0">
                <a:solidFill>
                  <a:schemeClr val="bg1"/>
                </a:solidFill>
                <a:latin typeface="Cambria" panose="02040503050406030204" pitchFamily="18" charset="0"/>
                <a:cs typeface="Tahoma"/>
              </a:rPr>
              <a:t>ion</a:t>
            </a:r>
            <a:r>
              <a:rPr sz="1400" b="1" spc="-40" dirty="0">
                <a:solidFill>
                  <a:schemeClr val="bg1"/>
                </a:solidFill>
                <a:latin typeface="Cambria" panose="02040503050406030204" pitchFamily="18" charset="0"/>
                <a:cs typeface="Tahoma"/>
              </a:rPr>
              <a:t> </a:t>
            </a:r>
            <a:r>
              <a:rPr sz="1400" b="1" spc="-70" dirty="0">
                <a:solidFill>
                  <a:schemeClr val="bg1"/>
                </a:solidFill>
                <a:latin typeface="Cambria" panose="02040503050406030204" pitchFamily="18" charset="0"/>
                <a:cs typeface="Tahoma"/>
              </a:rPr>
              <a:t>in</a:t>
            </a:r>
            <a:r>
              <a:rPr sz="1400" b="1" spc="-20" dirty="0">
                <a:solidFill>
                  <a:schemeClr val="bg1"/>
                </a:solidFill>
                <a:latin typeface="Cambria" panose="02040503050406030204" pitchFamily="18" charset="0"/>
                <a:cs typeface="Tahoma"/>
              </a:rPr>
              <a:t> </a:t>
            </a:r>
            <a:r>
              <a:rPr sz="1400" b="1" spc="-55" dirty="0">
                <a:solidFill>
                  <a:schemeClr val="bg1"/>
                </a:solidFill>
                <a:latin typeface="Cambria" panose="02040503050406030204" pitchFamily="18" charset="0"/>
                <a:cs typeface="Tahoma"/>
              </a:rPr>
              <a:t>li</a:t>
            </a:r>
            <a:r>
              <a:rPr sz="1400" b="1" spc="-125" dirty="0">
                <a:solidFill>
                  <a:schemeClr val="bg1"/>
                </a:solidFill>
                <a:latin typeface="Cambria" panose="02040503050406030204" pitchFamily="18" charset="0"/>
                <a:cs typeface="Tahoma"/>
              </a:rPr>
              <a:t>n</a:t>
            </a:r>
            <a:r>
              <a:rPr sz="1400" b="1" spc="40" dirty="0">
                <a:solidFill>
                  <a:schemeClr val="bg1"/>
                </a:solidFill>
                <a:latin typeface="Cambria" panose="02040503050406030204" pitchFamily="18" charset="0"/>
                <a:cs typeface="Tahoma"/>
              </a:rPr>
              <a:t>e  </a:t>
            </a:r>
            <a:r>
              <a:rPr sz="1400" b="1" spc="-125" dirty="0">
                <a:solidFill>
                  <a:schemeClr val="bg1"/>
                </a:solidFill>
                <a:latin typeface="Cambria" panose="02040503050406030204" pitchFamily="18" charset="0"/>
                <a:cs typeface="Tahoma"/>
              </a:rPr>
              <a:t>w</a:t>
            </a:r>
            <a:r>
              <a:rPr sz="1400" b="1" spc="-105" dirty="0">
                <a:solidFill>
                  <a:schemeClr val="bg1"/>
                </a:solidFill>
                <a:latin typeface="Cambria" panose="02040503050406030204" pitchFamily="18" charset="0"/>
                <a:cs typeface="Tahoma"/>
              </a:rPr>
              <a:t>ith</a:t>
            </a:r>
            <a:r>
              <a:rPr sz="1400" b="1" spc="-30" dirty="0">
                <a:solidFill>
                  <a:schemeClr val="bg1"/>
                </a:solidFill>
                <a:latin typeface="Cambria" panose="02040503050406030204" pitchFamily="18" charset="0"/>
                <a:cs typeface="Tahoma"/>
              </a:rPr>
              <a:t> </a:t>
            </a:r>
            <a:r>
              <a:rPr sz="1400" b="1" spc="-65" dirty="0">
                <a:solidFill>
                  <a:schemeClr val="bg1"/>
                </a:solidFill>
                <a:latin typeface="Cambria" panose="02040503050406030204" pitchFamily="18" charset="0"/>
                <a:cs typeface="Tahoma"/>
              </a:rPr>
              <a:t>the</a:t>
            </a:r>
            <a:r>
              <a:rPr sz="1400" b="1" spc="-70" dirty="0">
                <a:solidFill>
                  <a:schemeClr val="bg1"/>
                </a:solidFill>
                <a:latin typeface="Cambria" panose="02040503050406030204" pitchFamily="18" charset="0"/>
                <a:cs typeface="Tahoma"/>
              </a:rPr>
              <a:t>s</a:t>
            </a:r>
            <a:r>
              <a:rPr sz="1400" b="1" spc="65" dirty="0">
                <a:solidFill>
                  <a:schemeClr val="bg1"/>
                </a:solidFill>
                <a:latin typeface="Cambria" panose="02040503050406030204" pitchFamily="18" charset="0"/>
                <a:cs typeface="Tahoma"/>
              </a:rPr>
              <a:t>e</a:t>
            </a:r>
            <a:r>
              <a:rPr sz="1400" b="1" spc="-25" dirty="0">
                <a:solidFill>
                  <a:schemeClr val="bg1"/>
                </a:solidFill>
                <a:latin typeface="Cambria" panose="02040503050406030204" pitchFamily="18" charset="0"/>
                <a:cs typeface="Tahoma"/>
              </a:rPr>
              <a:t> </a:t>
            </a:r>
            <a:r>
              <a:rPr sz="1400" b="1" spc="-135" dirty="0">
                <a:solidFill>
                  <a:schemeClr val="bg1"/>
                </a:solidFill>
                <a:latin typeface="Cambria" panose="02040503050406030204" pitchFamily="18" charset="0"/>
                <a:cs typeface="Tahoma"/>
              </a:rPr>
              <a:t>P</a:t>
            </a:r>
            <a:r>
              <a:rPr sz="1400" b="1" spc="-20" dirty="0">
                <a:solidFill>
                  <a:schemeClr val="bg1"/>
                </a:solidFill>
                <a:latin typeface="Cambria" panose="02040503050406030204" pitchFamily="18" charset="0"/>
                <a:cs typeface="Tahoma"/>
              </a:rPr>
              <a:t>olicies</a:t>
            </a:r>
            <a:r>
              <a:rPr sz="1400" b="1" spc="-45" dirty="0">
                <a:latin typeface="Tahoma"/>
                <a:cs typeface="Tahoma"/>
              </a:rPr>
              <a:t>.</a:t>
            </a:r>
            <a:endParaRPr sz="1400" dirty="0">
              <a:latin typeface="Tahoma"/>
              <a:cs typeface="Tahoma"/>
            </a:endParaRPr>
          </a:p>
        </p:txBody>
      </p:sp>
      <p:pic>
        <p:nvPicPr>
          <p:cNvPr id="10" name="object 10"/>
          <p:cNvPicPr/>
          <p:nvPr/>
        </p:nvPicPr>
        <p:blipFill>
          <a:blip r:embed="rId5" cstate="print"/>
          <a:stretch>
            <a:fillRect/>
          </a:stretch>
        </p:blipFill>
        <p:spPr>
          <a:xfrm>
            <a:off x="286511" y="2572499"/>
            <a:ext cx="1914906" cy="1067574"/>
          </a:xfrm>
          <a:prstGeom prst="rect">
            <a:avLst/>
          </a:prstGeom>
        </p:spPr>
      </p:pic>
      <p:sp>
        <p:nvSpPr>
          <p:cNvPr id="11" name="object 11"/>
          <p:cNvSpPr txBox="1"/>
          <p:nvPr/>
        </p:nvSpPr>
        <p:spPr>
          <a:xfrm>
            <a:off x="414934" y="2637789"/>
            <a:ext cx="1594714" cy="828040"/>
          </a:xfrm>
          <a:prstGeom prst="rect">
            <a:avLst/>
          </a:prstGeom>
        </p:spPr>
        <p:txBody>
          <a:bodyPr vert="horz" wrap="square" lIns="0" tIns="30480" rIns="0" bIns="0" rtlCol="0">
            <a:spAutoFit/>
          </a:bodyPr>
          <a:lstStyle/>
          <a:p>
            <a:pPr marL="12065" marR="5080" indent="1270" algn="ctr">
              <a:lnSpc>
                <a:spcPct val="91900"/>
              </a:lnSpc>
              <a:spcBef>
                <a:spcPts val="240"/>
              </a:spcBef>
            </a:pPr>
            <a:r>
              <a:rPr sz="1400" b="1" spc="-15" dirty="0">
                <a:solidFill>
                  <a:schemeClr val="bg1"/>
                </a:solidFill>
                <a:latin typeface="Tahoma"/>
                <a:cs typeface="Tahoma"/>
              </a:rPr>
              <a:t>Secure </a:t>
            </a:r>
            <a:r>
              <a:rPr sz="1400" b="1" spc="-35" dirty="0">
                <a:solidFill>
                  <a:schemeClr val="bg1"/>
                </a:solidFill>
                <a:latin typeface="Tahoma"/>
                <a:cs typeface="Tahoma"/>
              </a:rPr>
              <a:t>all </a:t>
            </a:r>
            <a:r>
              <a:rPr lang="en-US" sz="1400" b="1" spc="-35" dirty="0">
                <a:solidFill>
                  <a:schemeClr val="bg1"/>
                </a:solidFill>
                <a:latin typeface="Tahoma"/>
                <a:cs typeface="Tahoma"/>
              </a:rPr>
              <a:t>O</a:t>
            </a:r>
            <a:r>
              <a:rPr sz="1400" b="1" spc="-35" dirty="0">
                <a:solidFill>
                  <a:schemeClr val="bg1"/>
                </a:solidFill>
                <a:latin typeface="Tahoma"/>
                <a:cs typeface="Tahoma"/>
              </a:rPr>
              <a:t>fficial </a:t>
            </a:r>
            <a:r>
              <a:rPr sz="1400" b="1" spc="-30" dirty="0">
                <a:solidFill>
                  <a:schemeClr val="bg1"/>
                </a:solidFill>
                <a:latin typeface="Tahoma"/>
                <a:cs typeface="Tahoma"/>
              </a:rPr>
              <a:t> </a:t>
            </a:r>
            <a:r>
              <a:rPr sz="1400" b="1" spc="-20" dirty="0">
                <a:solidFill>
                  <a:schemeClr val="bg1"/>
                </a:solidFill>
                <a:latin typeface="Tahoma"/>
                <a:cs typeface="Tahoma"/>
              </a:rPr>
              <a:t>Legal </a:t>
            </a:r>
            <a:r>
              <a:rPr sz="1400" b="1" spc="-15" dirty="0">
                <a:solidFill>
                  <a:schemeClr val="bg1"/>
                </a:solidFill>
                <a:latin typeface="Tahoma"/>
                <a:cs typeface="Tahoma"/>
              </a:rPr>
              <a:t> </a:t>
            </a:r>
            <a:r>
              <a:rPr sz="1400" b="1" spc="-80" dirty="0">
                <a:solidFill>
                  <a:schemeClr val="bg1"/>
                </a:solidFill>
                <a:latin typeface="Tahoma"/>
                <a:cs typeface="Tahoma"/>
              </a:rPr>
              <a:t>D</a:t>
            </a:r>
            <a:r>
              <a:rPr sz="1400" b="1" spc="-20" dirty="0">
                <a:solidFill>
                  <a:schemeClr val="bg1"/>
                </a:solidFill>
                <a:latin typeface="Tahoma"/>
                <a:cs typeface="Tahoma"/>
              </a:rPr>
              <a:t>ocumentat</a:t>
            </a:r>
            <a:r>
              <a:rPr sz="1400" b="1" spc="-35" dirty="0">
                <a:solidFill>
                  <a:schemeClr val="bg1"/>
                </a:solidFill>
                <a:latin typeface="Tahoma"/>
                <a:cs typeface="Tahoma"/>
              </a:rPr>
              <a:t>ion</a:t>
            </a:r>
            <a:r>
              <a:rPr sz="1400" b="1" spc="-40" dirty="0">
                <a:solidFill>
                  <a:schemeClr val="bg1"/>
                </a:solidFill>
                <a:latin typeface="Tahoma"/>
                <a:cs typeface="Tahoma"/>
              </a:rPr>
              <a:t> </a:t>
            </a:r>
            <a:r>
              <a:rPr sz="1400" b="1" spc="-50" dirty="0">
                <a:solidFill>
                  <a:schemeClr val="bg1"/>
                </a:solidFill>
                <a:latin typeface="Tahoma"/>
                <a:cs typeface="Tahoma"/>
              </a:rPr>
              <a:t>to  </a:t>
            </a:r>
            <a:r>
              <a:rPr lang="en-US" sz="1400" b="1" spc="-35" dirty="0">
                <a:solidFill>
                  <a:schemeClr val="bg1"/>
                </a:solidFill>
                <a:latin typeface="Tahoma"/>
                <a:cs typeface="Tahoma"/>
              </a:rPr>
              <a:t>Q</a:t>
            </a:r>
            <a:r>
              <a:rPr sz="1400" b="1" spc="-35" dirty="0">
                <a:solidFill>
                  <a:schemeClr val="bg1"/>
                </a:solidFill>
                <a:latin typeface="Tahoma"/>
                <a:cs typeface="Tahoma"/>
              </a:rPr>
              <a:t>ualify</a:t>
            </a:r>
            <a:r>
              <a:rPr sz="1400" b="1" spc="-40" dirty="0">
                <a:solidFill>
                  <a:schemeClr val="bg1"/>
                </a:solidFill>
                <a:latin typeface="Tahoma"/>
                <a:cs typeface="Tahoma"/>
              </a:rPr>
              <a:t> </a:t>
            </a:r>
            <a:r>
              <a:rPr sz="1400" b="1" spc="90" dirty="0">
                <a:solidFill>
                  <a:schemeClr val="bg1"/>
                </a:solidFill>
                <a:latin typeface="Tahoma"/>
                <a:cs typeface="Tahoma"/>
              </a:rPr>
              <a:t>a</a:t>
            </a:r>
            <a:r>
              <a:rPr sz="1400" b="1" spc="-45" dirty="0">
                <a:solidFill>
                  <a:schemeClr val="bg1"/>
                </a:solidFill>
                <a:latin typeface="Tahoma"/>
                <a:cs typeface="Tahoma"/>
              </a:rPr>
              <a:t> </a:t>
            </a:r>
            <a:r>
              <a:rPr sz="1400" b="1" spc="-35" dirty="0">
                <a:solidFill>
                  <a:schemeClr val="bg1"/>
                </a:solidFill>
                <a:latin typeface="Tahoma"/>
                <a:cs typeface="Tahoma"/>
              </a:rPr>
              <a:t>Client.</a:t>
            </a:r>
            <a:endParaRPr sz="1400" dirty="0">
              <a:solidFill>
                <a:schemeClr val="bg1"/>
              </a:solidFill>
              <a:latin typeface="Tahoma"/>
              <a:cs typeface="Tahoma"/>
            </a:endParaRPr>
          </a:p>
        </p:txBody>
      </p:sp>
      <p:pic>
        <p:nvPicPr>
          <p:cNvPr id="12" name="object 12"/>
          <p:cNvPicPr/>
          <p:nvPr/>
        </p:nvPicPr>
        <p:blipFill>
          <a:blip r:embed="rId6" cstate="print"/>
          <a:stretch>
            <a:fillRect/>
          </a:stretch>
        </p:blipFill>
        <p:spPr>
          <a:xfrm>
            <a:off x="2136648" y="2641079"/>
            <a:ext cx="2556510" cy="1066050"/>
          </a:xfrm>
          <a:prstGeom prst="rect">
            <a:avLst/>
          </a:prstGeom>
        </p:spPr>
      </p:pic>
      <p:sp>
        <p:nvSpPr>
          <p:cNvPr id="13" name="object 13"/>
          <p:cNvSpPr txBox="1"/>
          <p:nvPr/>
        </p:nvSpPr>
        <p:spPr>
          <a:xfrm>
            <a:off x="2281554" y="2704845"/>
            <a:ext cx="2219960" cy="828040"/>
          </a:xfrm>
          <a:prstGeom prst="rect">
            <a:avLst/>
          </a:prstGeom>
        </p:spPr>
        <p:txBody>
          <a:bodyPr vert="horz" wrap="square" lIns="0" tIns="29845" rIns="0" bIns="0" rtlCol="0">
            <a:spAutoFit/>
          </a:bodyPr>
          <a:lstStyle/>
          <a:p>
            <a:pPr marL="12700" marR="5080" indent="-1270" algn="ctr">
              <a:lnSpc>
                <a:spcPct val="92000"/>
              </a:lnSpc>
              <a:spcBef>
                <a:spcPts val="235"/>
              </a:spcBef>
            </a:pPr>
            <a:r>
              <a:rPr sz="1400" b="1" spc="-40" dirty="0">
                <a:solidFill>
                  <a:schemeClr val="bg1"/>
                </a:solidFill>
                <a:latin typeface="Tahoma"/>
                <a:cs typeface="Tahoma"/>
              </a:rPr>
              <a:t>Dual </a:t>
            </a:r>
            <a:r>
              <a:rPr lang="en-US" sz="1400" b="1" spc="25" dirty="0">
                <a:solidFill>
                  <a:schemeClr val="bg1"/>
                </a:solidFill>
                <a:latin typeface="Tahoma"/>
                <a:cs typeface="Tahoma"/>
              </a:rPr>
              <a:t>C</a:t>
            </a:r>
            <a:r>
              <a:rPr sz="1400" b="1" spc="25" dirty="0">
                <a:solidFill>
                  <a:schemeClr val="bg1"/>
                </a:solidFill>
                <a:latin typeface="Tahoma"/>
                <a:cs typeface="Tahoma"/>
              </a:rPr>
              <a:t>hecks </a:t>
            </a:r>
            <a:r>
              <a:rPr sz="1400" b="1" spc="20" dirty="0">
                <a:solidFill>
                  <a:schemeClr val="bg1"/>
                </a:solidFill>
                <a:latin typeface="Tahoma"/>
                <a:cs typeface="Tahoma"/>
              </a:rPr>
              <a:t>and </a:t>
            </a:r>
            <a:r>
              <a:rPr sz="1400" b="1" spc="25" dirty="0">
                <a:solidFill>
                  <a:schemeClr val="bg1"/>
                </a:solidFill>
                <a:latin typeface="Tahoma"/>
                <a:cs typeface="Tahoma"/>
              </a:rPr>
              <a:t> </a:t>
            </a:r>
            <a:r>
              <a:rPr lang="en-US" sz="1400" b="1" spc="60" dirty="0">
                <a:solidFill>
                  <a:schemeClr val="bg1"/>
                </a:solidFill>
                <a:latin typeface="Tahoma"/>
                <a:cs typeface="Tahoma"/>
              </a:rPr>
              <a:t>A</a:t>
            </a:r>
            <a:r>
              <a:rPr sz="1400" b="1" spc="55" dirty="0">
                <a:solidFill>
                  <a:schemeClr val="bg1"/>
                </a:solidFill>
                <a:latin typeface="Tahoma"/>
                <a:cs typeface="Tahoma"/>
              </a:rPr>
              <a:t>p</a:t>
            </a:r>
            <a:r>
              <a:rPr sz="1400" b="1" spc="-75" dirty="0">
                <a:solidFill>
                  <a:schemeClr val="bg1"/>
                </a:solidFill>
                <a:latin typeface="Tahoma"/>
                <a:cs typeface="Tahoma"/>
              </a:rPr>
              <a:t>p</a:t>
            </a:r>
            <a:r>
              <a:rPr sz="1400" b="1" spc="-60" dirty="0">
                <a:solidFill>
                  <a:schemeClr val="bg1"/>
                </a:solidFill>
                <a:latin typeface="Tahoma"/>
                <a:cs typeface="Tahoma"/>
              </a:rPr>
              <a:t>r</a:t>
            </a:r>
            <a:r>
              <a:rPr sz="1400" b="1" dirty="0">
                <a:solidFill>
                  <a:schemeClr val="bg1"/>
                </a:solidFill>
                <a:latin typeface="Tahoma"/>
                <a:cs typeface="Tahoma"/>
              </a:rPr>
              <a:t>o</a:t>
            </a:r>
            <a:r>
              <a:rPr sz="1400" b="1" spc="10" dirty="0">
                <a:solidFill>
                  <a:schemeClr val="bg1"/>
                </a:solidFill>
                <a:latin typeface="Tahoma"/>
                <a:cs typeface="Tahoma"/>
              </a:rPr>
              <a:t>v</a:t>
            </a:r>
            <a:r>
              <a:rPr sz="1400" b="1" spc="-40" dirty="0">
                <a:solidFill>
                  <a:schemeClr val="bg1"/>
                </a:solidFill>
                <a:latin typeface="Tahoma"/>
                <a:cs typeface="Tahoma"/>
              </a:rPr>
              <a:t>als </a:t>
            </a:r>
            <a:r>
              <a:rPr sz="1400" b="1" spc="20" dirty="0">
                <a:solidFill>
                  <a:schemeClr val="bg1"/>
                </a:solidFill>
                <a:latin typeface="Tahoma"/>
                <a:cs typeface="Tahoma"/>
              </a:rPr>
              <a:t>by</a:t>
            </a:r>
            <a:r>
              <a:rPr sz="1400" b="1" spc="-20" dirty="0">
                <a:solidFill>
                  <a:schemeClr val="bg1"/>
                </a:solidFill>
                <a:latin typeface="Tahoma"/>
                <a:cs typeface="Tahoma"/>
              </a:rPr>
              <a:t> </a:t>
            </a:r>
            <a:r>
              <a:rPr sz="1400" b="1" spc="-145" dirty="0">
                <a:solidFill>
                  <a:schemeClr val="bg1"/>
                </a:solidFill>
                <a:latin typeface="Tahoma"/>
                <a:cs typeface="Tahoma"/>
              </a:rPr>
              <a:t>tw</a:t>
            </a:r>
            <a:r>
              <a:rPr sz="1400" b="1" spc="30" dirty="0">
                <a:solidFill>
                  <a:schemeClr val="bg1"/>
                </a:solidFill>
                <a:latin typeface="Tahoma"/>
                <a:cs typeface="Tahoma"/>
              </a:rPr>
              <a:t>o</a:t>
            </a:r>
            <a:r>
              <a:rPr sz="1400" b="1" spc="-40" dirty="0">
                <a:solidFill>
                  <a:schemeClr val="bg1"/>
                </a:solidFill>
                <a:latin typeface="Tahoma"/>
                <a:cs typeface="Tahoma"/>
              </a:rPr>
              <a:t> </a:t>
            </a:r>
            <a:r>
              <a:rPr sz="1400" b="1" spc="-10" dirty="0">
                <a:solidFill>
                  <a:schemeClr val="bg1"/>
                </a:solidFill>
                <a:latin typeface="Tahoma"/>
                <a:cs typeface="Tahoma"/>
              </a:rPr>
              <a:t>Office</a:t>
            </a:r>
            <a:r>
              <a:rPr sz="1400" b="1" spc="-170" dirty="0">
                <a:solidFill>
                  <a:schemeClr val="bg1"/>
                </a:solidFill>
                <a:latin typeface="Tahoma"/>
                <a:cs typeface="Tahoma"/>
              </a:rPr>
              <a:t>r</a:t>
            </a:r>
            <a:r>
              <a:rPr sz="1400" b="1" spc="-75" dirty="0">
                <a:solidFill>
                  <a:schemeClr val="bg1"/>
                </a:solidFill>
                <a:latin typeface="Tahoma"/>
                <a:cs typeface="Tahoma"/>
              </a:rPr>
              <a:t>s  </a:t>
            </a:r>
            <a:r>
              <a:rPr sz="1400" b="1" spc="-10" dirty="0">
                <a:solidFill>
                  <a:schemeClr val="bg1"/>
                </a:solidFill>
                <a:latin typeface="Tahoma"/>
                <a:cs typeface="Tahoma"/>
              </a:rPr>
              <a:t>are</a:t>
            </a:r>
            <a:r>
              <a:rPr sz="1400" b="1" spc="-20" dirty="0">
                <a:solidFill>
                  <a:schemeClr val="bg1"/>
                </a:solidFill>
                <a:latin typeface="Tahoma"/>
                <a:cs typeface="Tahoma"/>
              </a:rPr>
              <a:t> </a:t>
            </a:r>
            <a:r>
              <a:rPr sz="1400" b="1" spc="-5" dirty="0">
                <a:solidFill>
                  <a:schemeClr val="bg1"/>
                </a:solidFill>
                <a:latin typeface="Tahoma"/>
                <a:cs typeface="Tahoma"/>
              </a:rPr>
              <a:t>secured</a:t>
            </a:r>
            <a:r>
              <a:rPr sz="1400" b="1" spc="-35" dirty="0">
                <a:solidFill>
                  <a:schemeClr val="bg1"/>
                </a:solidFill>
                <a:latin typeface="Tahoma"/>
                <a:cs typeface="Tahoma"/>
              </a:rPr>
              <a:t> </a:t>
            </a:r>
            <a:r>
              <a:rPr sz="1400" b="1" spc="-70" dirty="0">
                <a:solidFill>
                  <a:schemeClr val="bg1"/>
                </a:solidFill>
                <a:latin typeface="Tahoma"/>
                <a:cs typeface="Tahoma"/>
              </a:rPr>
              <a:t>prior</a:t>
            </a:r>
            <a:r>
              <a:rPr sz="1400" b="1" spc="-25" dirty="0">
                <a:solidFill>
                  <a:schemeClr val="bg1"/>
                </a:solidFill>
                <a:latin typeface="Tahoma"/>
                <a:cs typeface="Tahoma"/>
              </a:rPr>
              <a:t> </a:t>
            </a:r>
            <a:r>
              <a:rPr sz="1400" b="1" spc="-65" dirty="0">
                <a:solidFill>
                  <a:schemeClr val="bg1"/>
                </a:solidFill>
                <a:latin typeface="Tahoma"/>
                <a:cs typeface="Tahoma"/>
              </a:rPr>
              <a:t>to </a:t>
            </a:r>
            <a:r>
              <a:rPr sz="1400" b="1" spc="-60" dirty="0">
                <a:solidFill>
                  <a:schemeClr val="bg1"/>
                </a:solidFill>
                <a:latin typeface="Tahoma"/>
                <a:cs typeface="Tahoma"/>
              </a:rPr>
              <a:t> </a:t>
            </a:r>
            <a:r>
              <a:rPr sz="1400" b="1" spc="5" dirty="0">
                <a:solidFill>
                  <a:schemeClr val="bg1"/>
                </a:solidFill>
                <a:latin typeface="Tahoma"/>
                <a:cs typeface="Tahoma"/>
              </a:rPr>
              <a:t>proceeding.</a:t>
            </a:r>
            <a:endParaRPr sz="1400" dirty="0">
              <a:solidFill>
                <a:schemeClr val="bg1"/>
              </a:solidFill>
              <a:latin typeface="Tahoma"/>
              <a:cs typeface="Tahoma"/>
            </a:endParaRPr>
          </a:p>
        </p:txBody>
      </p:sp>
      <p:pic>
        <p:nvPicPr>
          <p:cNvPr id="14" name="object 14"/>
          <p:cNvPicPr/>
          <p:nvPr/>
        </p:nvPicPr>
        <p:blipFill>
          <a:blip r:embed="rId7" cstate="print"/>
          <a:stretch>
            <a:fillRect/>
          </a:stretch>
        </p:blipFill>
        <p:spPr>
          <a:xfrm>
            <a:off x="4683252" y="2563355"/>
            <a:ext cx="2100833" cy="1076718"/>
          </a:xfrm>
          <a:prstGeom prst="rect">
            <a:avLst/>
          </a:prstGeom>
        </p:spPr>
      </p:pic>
      <p:sp>
        <p:nvSpPr>
          <p:cNvPr id="15" name="object 15"/>
          <p:cNvSpPr txBox="1"/>
          <p:nvPr/>
        </p:nvSpPr>
        <p:spPr>
          <a:xfrm>
            <a:off x="4828413" y="2637789"/>
            <a:ext cx="1764030" cy="828040"/>
          </a:xfrm>
          <a:prstGeom prst="rect">
            <a:avLst/>
          </a:prstGeom>
        </p:spPr>
        <p:txBody>
          <a:bodyPr vert="horz" wrap="square" lIns="0" tIns="30480" rIns="0" bIns="0" rtlCol="0">
            <a:spAutoFit/>
          </a:bodyPr>
          <a:lstStyle/>
          <a:p>
            <a:pPr marL="12700" marR="5080" indent="635" algn="ctr">
              <a:lnSpc>
                <a:spcPct val="91900"/>
              </a:lnSpc>
              <a:spcBef>
                <a:spcPts val="240"/>
              </a:spcBef>
            </a:pPr>
            <a:r>
              <a:rPr sz="1400" b="1" spc="-60" dirty="0">
                <a:solidFill>
                  <a:schemeClr val="bg1"/>
                </a:solidFill>
                <a:latin typeface="Tahoma"/>
                <a:cs typeface="Tahoma"/>
              </a:rPr>
              <a:t>Current</a:t>
            </a:r>
            <a:r>
              <a:rPr sz="1400" b="1" spc="-25" dirty="0">
                <a:solidFill>
                  <a:schemeClr val="bg1"/>
                </a:solidFill>
                <a:latin typeface="Tahoma"/>
                <a:cs typeface="Tahoma"/>
              </a:rPr>
              <a:t> </a:t>
            </a:r>
            <a:r>
              <a:rPr sz="1400" b="1" spc="-40" dirty="0">
                <a:solidFill>
                  <a:schemeClr val="bg1"/>
                </a:solidFill>
                <a:latin typeface="Tahoma"/>
                <a:cs typeface="Tahoma"/>
              </a:rPr>
              <a:t>Debt </a:t>
            </a:r>
            <a:r>
              <a:rPr sz="1400" b="1" spc="-35" dirty="0">
                <a:solidFill>
                  <a:schemeClr val="bg1"/>
                </a:solidFill>
                <a:latin typeface="Tahoma"/>
                <a:cs typeface="Tahoma"/>
              </a:rPr>
              <a:t> </a:t>
            </a:r>
            <a:r>
              <a:rPr lang="en-US" sz="1400" b="1" spc="-25" dirty="0">
                <a:solidFill>
                  <a:schemeClr val="bg1"/>
                </a:solidFill>
                <a:latin typeface="Tahoma"/>
                <a:cs typeface="Tahoma"/>
              </a:rPr>
              <a:t>E</a:t>
            </a:r>
            <a:r>
              <a:rPr sz="1400" b="1" spc="-25" dirty="0">
                <a:solidFill>
                  <a:schemeClr val="bg1"/>
                </a:solidFill>
                <a:latin typeface="Tahoma"/>
                <a:cs typeface="Tahoma"/>
              </a:rPr>
              <a:t>xposure </a:t>
            </a:r>
            <a:r>
              <a:rPr sz="1400" b="1" spc="20" dirty="0">
                <a:solidFill>
                  <a:schemeClr val="bg1"/>
                </a:solidFill>
                <a:latin typeface="Tahoma"/>
                <a:cs typeface="Tahoma"/>
              </a:rPr>
              <a:t>and </a:t>
            </a:r>
            <a:r>
              <a:rPr sz="1400" b="1" spc="25" dirty="0">
                <a:solidFill>
                  <a:schemeClr val="bg1"/>
                </a:solidFill>
                <a:latin typeface="Tahoma"/>
                <a:cs typeface="Tahoma"/>
              </a:rPr>
              <a:t> </a:t>
            </a:r>
            <a:r>
              <a:rPr sz="1400" b="1" spc="-15" dirty="0">
                <a:solidFill>
                  <a:schemeClr val="bg1"/>
                </a:solidFill>
                <a:latin typeface="Tahoma"/>
                <a:cs typeface="Tahoma"/>
              </a:rPr>
              <a:t>a</a:t>
            </a:r>
            <a:r>
              <a:rPr sz="1400" b="1" spc="-20" dirty="0">
                <a:solidFill>
                  <a:schemeClr val="bg1"/>
                </a:solidFill>
                <a:latin typeface="Tahoma"/>
                <a:cs typeface="Tahoma"/>
              </a:rPr>
              <a:t>s</a:t>
            </a:r>
            <a:r>
              <a:rPr sz="1400" b="1" spc="-114" dirty="0">
                <a:solidFill>
                  <a:schemeClr val="bg1"/>
                </a:solidFill>
                <a:latin typeface="Tahoma"/>
                <a:cs typeface="Tahoma"/>
              </a:rPr>
              <a:t>s</a:t>
            </a:r>
            <a:r>
              <a:rPr sz="1400" b="1" spc="15" dirty="0">
                <a:solidFill>
                  <a:schemeClr val="bg1"/>
                </a:solidFill>
                <a:latin typeface="Tahoma"/>
                <a:cs typeface="Tahoma"/>
              </a:rPr>
              <a:t>ociate</a:t>
            </a:r>
            <a:r>
              <a:rPr sz="1400" b="1" spc="25" dirty="0">
                <a:solidFill>
                  <a:schemeClr val="bg1"/>
                </a:solidFill>
                <a:latin typeface="Tahoma"/>
                <a:cs typeface="Tahoma"/>
              </a:rPr>
              <a:t>d</a:t>
            </a:r>
            <a:r>
              <a:rPr sz="1400" b="1" spc="-35" dirty="0">
                <a:solidFill>
                  <a:schemeClr val="bg1"/>
                </a:solidFill>
                <a:latin typeface="Tahoma"/>
                <a:cs typeface="Tahoma"/>
              </a:rPr>
              <a:t> </a:t>
            </a:r>
            <a:r>
              <a:rPr sz="1400" b="1" spc="-140" dirty="0">
                <a:solidFill>
                  <a:schemeClr val="bg1"/>
                </a:solidFill>
                <a:latin typeface="Tahoma"/>
                <a:cs typeface="Tahoma"/>
              </a:rPr>
              <a:t>Ri</a:t>
            </a:r>
            <a:r>
              <a:rPr sz="1400" b="1" spc="-145" dirty="0">
                <a:solidFill>
                  <a:schemeClr val="bg1"/>
                </a:solidFill>
                <a:latin typeface="Tahoma"/>
                <a:cs typeface="Tahoma"/>
              </a:rPr>
              <a:t>s</a:t>
            </a:r>
            <a:r>
              <a:rPr sz="1400" b="1" spc="-80" dirty="0">
                <a:solidFill>
                  <a:schemeClr val="bg1"/>
                </a:solidFill>
                <a:latin typeface="Tahoma"/>
                <a:cs typeface="Tahoma"/>
              </a:rPr>
              <a:t>k</a:t>
            </a:r>
            <a:r>
              <a:rPr sz="1400" b="1" spc="-65" dirty="0">
                <a:solidFill>
                  <a:schemeClr val="bg1"/>
                </a:solidFill>
                <a:latin typeface="Tahoma"/>
                <a:cs typeface="Tahoma"/>
              </a:rPr>
              <a:t>s</a:t>
            </a:r>
            <a:r>
              <a:rPr sz="1400" b="1" spc="-20" dirty="0">
                <a:solidFill>
                  <a:schemeClr val="bg1"/>
                </a:solidFill>
                <a:latin typeface="Tahoma"/>
                <a:cs typeface="Tahoma"/>
              </a:rPr>
              <a:t> </a:t>
            </a:r>
            <a:r>
              <a:rPr sz="1400" b="1" spc="-50" dirty="0">
                <a:solidFill>
                  <a:schemeClr val="bg1"/>
                </a:solidFill>
                <a:latin typeface="Tahoma"/>
                <a:cs typeface="Tahoma"/>
              </a:rPr>
              <a:t>a</a:t>
            </a:r>
            <a:r>
              <a:rPr sz="1400" b="1" spc="-40" dirty="0">
                <a:solidFill>
                  <a:schemeClr val="bg1"/>
                </a:solidFill>
                <a:latin typeface="Tahoma"/>
                <a:cs typeface="Tahoma"/>
              </a:rPr>
              <a:t>r</a:t>
            </a:r>
            <a:r>
              <a:rPr sz="1400" b="1" spc="40" dirty="0">
                <a:solidFill>
                  <a:schemeClr val="bg1"/>
                </a:solidFill>
                <a:latin typeface="Tahoma"/>
                <a:cs typeface="Tahoma"/>
              </a:rPr>
              <a:t>e  </a:t>
            </a:r>
            <a:r>
              <a:rPr sz="1400" b="1" spc="-20" dirty="0">
                <a:solidFill>
                  <a:schemeClr val="bg1"/>
                </a:solidFill>
                <a:latin typeface="Tahoma"/>
                <a:cs typeface="Tahoma"/>
              </a:rPr>
              <a:t>also</a:t>
            </a:r>
            <a:r>
              <a:rPr sz="1400" b="1" spc="-30" dirty="0">
                <a:solidFill>
                  <a:schemeClr val="bg1"/>
                </a:solidFill>
                <a:latin typeface="Tahoma"/>
                <a:cs typeface="Tahoma"/>
              </a:rPr>
              <a:t> </a:t>
            </a:r>
            <a:r>
              <a:rPr sz="1400" b="1" spc="-5" dirty="0">
                <a:solidFill>
                  <a:schemeClr val="bg1"/>
                </a:solidFill>
                <a:latin typeface="Tahoma"/>
                <a:cs typeface="Tahoma"/>
              </a:rPr>
              <a:t>evaluated.</a:t>
            </a:r>
            <a:endParaRPr sz="1400" dirty="0">
              <a:solidFill>
                <a:schemeClr val="bg1"/>
              </a:solidFill>
              <a:latin typeface="Tahoma"/>
              <a:cs typeface="Tahoma"/>
            </a:endParaRPr>
          </a:p>
        </p:txBody>
      </p:sp>
      <p:pic>
        <p:nvPicPr>
          <p:cNvPr id="16" name="object 16"/>
          <p:cNvPicPr/>
          <p:nvPr/>
        </p:nvPicPr>
        <p:blipFill>
          <a:blip r:embed="rId8" cstate="print"/>
          <a:stretch>
            <a:fillRect/>
          </a:stretch>
        </p:blipFill>
        <p:spPr>
          <a:xfrm>
            <a:off x="300227" y="3703320"/>
            <a:ext cx="1773174" cy="1494282"/>
          </a:xfrm>
          <a:prstGeom prst="rect">
            <a:avLst/>
          </a:prstGeom>
        </p:spPr>
      </p:pic>
      <p:sp>
        <p:nvSpPr>
          <p:cNvPr id="17" name="object 17"/>
          <p:cNvSpPr txBox="1"/>
          <p:nvPr/>
        </p:nvSpPr>
        <p:spPr>
          <a:xfrm>
            <a:off x="444804" y="3900296"/>
            <a:ext cx="1437005" cy="1024890"/>
          </a:xfrm>
          <a:prstGeom prst="rect">
            <a:avLst/>
          </a:prstGeom>
        </p:spPr>
        <p:txBody>
          <a:bodyPr vert="horz" wrap="square" lIns="0" tIns="29845" rIns="0" bIns="0" rtlCol="0">
            <a:spAutoFit/>
          </a:bodyPr>
          <a:lstStyle/>
          <a:p>
            <a:pPr marL="12700" marR="5080" indent="95885">
              <a:lnSpc>
                <a:spcPct val="92000"/>
              </a:lnSpc>
              <a:spcBef>
                <a:spcPts val="235"/>
              </a:spcBef>
            </a:pPr>
            <a:r>
              <a:rPr sz="1400" b="1" spc="-80" dirty="0">
                <a:solidFill>
                  <a:schemeClr val="bg1"/>
                </a:solidFill>
                <a:latin typeface="Tahoma"/>
                <a:cs typeface="Tahoma"/>
              </a:rPr>
              <a:t>E</a:t>
            </a:r>
            <a:r>
              <a:rPr sz="1400" b="1" spc="-75" dirty="0">
                <a:solidFill>
                  <a:schemeClr val="bg1"/>
                </a:solidFill>
                <a:latin typeface="Tahoma"/>
                <a:cs typeface="Tahoma"/>
              </a:rPr>
              <a:t>v</a:t>
            </a:r>
            <a:r>
              <a:rPr sz="1400" b="1" spc="-20" dirty="0">
                <a:solidFill>
                  <a:schemeClr val="bg1"/>
                </a:solidFill>
                <a:latin typeface="Tahoma"/>
                <a:cs typeface="Tahoma"/>
              </a:rPr>
              <a:t>al</a:t>
            </a:r>
            <a:r>
              <a:rPr sz="1400" b="1" spc="-35" dirty="0">
                <a:solidFill>
                  <a:schemeClr val="bg1"/>
                </a:solidFill>
                <a:latin typeface="Tahoma"/>
                <a:cs typeface="Tahoma"/>
              </a:rPr>
              <a:t>u</a:t>
            </a:r>
            <a:r>
              <a:rPr sz="1400" b="1" spc="-60" dirty="0">
                <a:solidFill>
                  <a:schemeClr val="bg1"/>
                </a:solidFill>
                <a:latin typeface="Tahoma"/>
                <a:cs typeface="Tahoma"/>
              </a:rPr>
              <a:t>ati</a:t>
            </a:r>
            <a:r>
              <a:rPr sz="1400" b="1" spc="-10" dirty="0">
                <a:solidFill>
                  <a:schemeClr val="bg1"/>
                </a:solidFill>
                <a:latin typeface="Tahoma"/>
                <a:cs typeface="Tahoma"/>
              </a:rPr>
              <a:t>n</a:t>
            </a:r>
            <a:r>
              <a:rPr sz="1400" b="1" spc="-5" dirty="0">
                <a:solidFill>
                  <a:schemeClr val="bg1"/>
                </a:solidFill>
                <a:latin typeface="Tahoma"/>
                <a:cs typeface="Tahoma"/>
              </a:rPr>
              <a:t>g</a:t>
            </a:r>
            <a:r>
              <a:rPr sz="1400" b="1" spc="-45" dirty="0">
                <a:solidFill>
                  <a:schemeClr val="bg1"/>
                </a:solidFill>
                <a:latin typeface="Tahoma"/>
                <a:cs typeface="Tahoma"/>
              </a:rPr>
              <a:t> </a:t>
            </a:r>
            <a:r>
              <a:rPr sz="1400" b="1" spc="-40" dirty="0">
                <a:solidFill>
                  <a:schemeClr val="bg1"/>
                </a:solidFill>
                <a:latin typeface="Tahoma"/>
                <a:cs typeface="Tahoma"/>
              </a:rPr>
              <a:t>the  Client’s </a:t>
            </a:r>
            <a:r>
              <a:rPr sz="1400" b="1" spc="-45" dirty="0">
                <a:solidFill>
                  <a:schemeClr val="bg1"/>
                </a:solidFill>
                <a:latin typeface="Tahoma"/>
                <a:cs typeface="Tahoma"/>
              </a:rPr>
              <a:t>ability </a:t>
            </a:r>
            <a:r>
              <a:rPr sz="1400" b="1" spc="-65" dirty="0">
                <a:solidFill>
                  <a:schemeClr val="bg1"/>
                </a:solidFill>
                <a:latin typeface="Tahoma"/>
                <a:cs typeface="Tahoma"/>
              </a:rPr>
              <a:t>to </a:t>
            </a:r>
            <a:r>
              <a:rPr sz="1400" b="1" spc="-400" dirty="0">
                <a:solidFill>
                  <a:schemeClr val="bg1"/>
                </a:solidFill>
                <a:latin typeface="Tahoma"/>
                <a:cs typeface="Tahoma"/>
              </a:rPr>
              <a:t> </a:t>
            </a:r>
            <a:r>
              <a:rPr sz="1400" b="1" spc="5" dirty="0">
                <a:solidFill>
                  <a:schemeClr val="bg1"/>
                </a:solidFill>
                <a:latin typeface="Tahoma"/>
                <a:cs typeface="Tahoma"/>
              </a:rPr>
              <a:t>repay </a:t>
            </a:r>
            <a:r>
              <a:rPr sz="1400" b="1" spc="-50" dirty="0">
                <a:solidFill>
                  <a:schemeClr val="bg1"/>
                </a:solidFill>
                <a:latin typeface="Tahoma"/>
                <a:cs typeface="Tahoma"/>
              </a:rPr>
              <a:t>the </a:t>
            </a:r>
            <a:r>
              <a:rPr sz="1400" b="1" spc="-45" dirty="0">
                <a:solidFill>
                  <a:schemeClr val="bg1"/>
                </a:solidFill>
                <a:latin typeface="Tahoma"/>
                <a:cs typeface="Tahoma"/>
              </a:rPr>
              <a:t>new </a:t>
            </a:r>
            <a:r>
              <a:rPr sz="1400" b="1" spc="-40" dirty="0">
                <a:solidFill>
                  <a:schemeClr val="bg1"/>
                </a:solidFill>
                <a:latin typeface="Tahoma"/>
                <a:cs typeface="Tahoma"/>
              </a:rPr>
              <a:t> </a:t>
            </a:r>
            <a:r>
              <a:rPr sz="1400" b="1" spc="-85" dirty="0">
                <a:solidFill>
                  <a:schemeClr val="bg1"/>
                </a:solidFill>
                <a:latin typeface="Tahoma"/>
                <a:cs typeface="Tahoma"/>
              </a:rPr>
              <a:t>Settlement/Restr</a:t>
            </a:r>
            <a:endParaRPr sz="1400" dirty="0">
              <a:solidFill>
                <a:schemeClr val="bg1"/>
              </a:solidFill>
              <a:latin typeface="Tahoma"/>
              <a:cs typeface="Tahoma"/>
            </a:endParaRPr>
          </a:p>
          <a:p>
            <a:pPr marL="208915">
              <a:lnSpc>
                <a:spcPts val="1550"/>
              </a:lnSpc>
            </a:pPr>
            <a:r>
              <a:rPr sz="1400" b="1" spc="-40" dirty="0">
                <a:solidFill>
                  <a:schemeClr val="bg1"/>
                </a:solidFill>
                <a:latin typeface="Tahoma"/>
                <a:cs typeface="Tahoma"/>
              </a:rPr>
              <a:t>ucture</a:t>
            </a:r>
            <a:r>
              <a:rPr sz="1400" b="1" spc="-60" dirty="0">
                <a:solidFill>
                  <a:schemeClr val="bg1"/>
                </a:solidFill>
                <a:latin typeface="Tahoma"/>
                <a:cs typeface="Tahoma"/>
              </a:rPr>
              <a:t> </a:t>
            </a:r>
            <a:r>
              <a:rPr sz="1400" b="1" spc="-50" dirty="0">
                <a:solidFill>
                  <a:schemeClr val="bg1"/>
                </a:solidFill>
                <a:latin typeface="Tahoma"/>
                <a:cs typeface="Tahoma"/>
              </a:rPr>
              <a:t>Plan.</a:t>
            </a:r>
            <a:endParaRPr sz="1400" dirty="0">
              <a:solidFill>
                <a:schemeClr val="bg1"/>
              </a:solidFill>
              <a:latin typeface="Tahoma"/>
              <a:cs typeface="Tahoma"/>
            </a:endParaRPr>
          </a:p>
        </p:txBody>
      </p:sp>
      <p:pic>
        <p:nvPicPr>
          <p:cNvPr id="18" name="object 18"/>
          <p:cNvPicPr/>
          <p:nvPr/>
        </p:nvPicPr>
        <p:blipFill>
          <a:blip r:embed="rId9" cstate="print"/>
          <a:stretch>
            <a:fillRect/>
          </a:stretch>
        </p:blipFill>
        <p:spPr>
          <a:xfrm>
            <a:off x="2087879" y="3781044"/>
            <a:ext cx="2076449" cy="1370838"/>
          </a:xfrm>
          <a:prstGeom prst="rect">
            <a:avLst/>
          </a:prstGeom>
        </p:spPr>
      </p:pic>
      <p:sp>
        <p:nvSpPr>
          <p:cNvPr id="19" name="object 19"/>
          <p:cNvSpPr txBox="1"/>
          <p:nvPr/>
        </p:nvSpPr>
        <p:spPr>
          <a:xfrm>
            <a:off x="2233041" y="3915917"/>
            <a:ext cx="1739900" cy="1024890"/>
          </a:xfrm>
          <a:prstGeom prst="rect">
            <a:avLst/>
          </a:prstGeom>
        </p:spPr>
        <p:txBody>
          <a:bodyPr vert="horz" wrap="square" lIns="0" tIns="29845" rIns="0" bIns="0" rtlCol="0">
            <a:spAutoFit/>
          </a:bodyPr>
          <a:lstStyle/>
          <a:p>
            <a:pPr marL="12700" marR="5080" indent="-1905" algn="ctr">
              <a:lnSpc>
                <a:spcPct val="92000"/>
              </a:lnSpc>
              <a:spcBef>
                <a:spcPts val="235"/>
              </a:spcBef>
            </a:pPr>
            <a:r>
              <a:rPr sz="1400" b="1" spc="80" dirty="0">
                <a:solidFill>
                  <a:schemeClr val="bg1"/>
                </a:solidFill>
                <a:latin typeface="Tahoma"/>
                <a:cs typeface="Tahoma"/>
              </a:rPr>
              <a:t>A</a:t>
            </a:r>
            <a:r>
              <a:rPr sz="1400" b="1" spc="40" dirty="0">
                <a:solidFill>
                  <a:schemeClr val="bg1"/>
                </a:solidFill>
                <a:latin typeface="Tahoma"/>
                <a:cs typeface="Tahoma"/>
              </a:rPr>
              <a:t>p</a:t>
            </a:r>
            <a:r>
              <a:rPr sz="1400" b="1" spc="35" dirty="0">
                <a:solidFill>
                  <a:schemeClr val="bg1"/>
                </a:solidFill>
                <a:latin typeface="Tahoma"/>
                <a:cs typeface="Tahoma"/>
              </a:rPr>
              <a:t>p</a:t>
            </a:r>
            <a:r>
              <a:rPr sz="1400" b="1" spc="-40" dirty="0">
                <a:solidFill>
                  <a:schemeClr val="bg1"/>
                </a:solidFill>
                <a:latin typeface="Tahoma"/>
                <a:cs typeface="Tahoma"/>
              </a:rPr>
              <a:t>ly</a:t>
            </a:r>
            <a:r>
              <a:rPr sz="1400" b="1" spc="-25" dirty="0">
                <a:solidFill>
                  <a:schemeClr val="bg1"/>
                </a:solidFill>
                <a:latin typeface="Tahoma"/>
                <a:cs typeface="Tahoma"/>
              </a:rPr>
              <a:t> </a:t>
            </a:r>
            <a:r>
              <a:rPr sz="1400" b="1" spc="-75" dirty="0">
                <a:solidFill>
                  <a:schemeClr val="bg1"/>
                </a:solidFill>
                <a:latin typeface="Tahoma"/>
                <a:cs typeface="Tahoma"/>
              </a:rPr>
              <a:t>ou</a:t>
            </a:r>
            <a:r>
              <a:rPr sz="1400" b="1" spc="-50" dirty="0">
                <a:solidFill>
                  <a:schemeClr val="bg1"/>
                </a:solidFill>
                <a:latin typeface="Tahoma"/>
                <a:cs typeface="Tahoma"/>
              </a:rPr>
              <a:t>r</a:t>
            </a:r>
            <a:r>
              <a:rPr sz="1400" b="1" spc="-35" dirty="0">
                <a:solidFill>
                  <a:schemeClr val="bg1"/>
                </a:solidFill>
                <a:latin typeface="Tahoma"/>
                <a:cs typeface="Tahoma"/>
              </a:rPr>
              <a:t> </a:t>
            </a:r>
            <a:r>
              <a:rPr sz="1400" b="1" spc="-25" dirty="0">
                <a:solidFill>
                  <a:schemeClr val="bg1"/>
                </a:solidFill>
                <a:latin typeface="Tahoma"/>
                <a:cs typeface="Tahoma"/>
              </a:rPr>
              <a:t>Due  </a:t>
            </a:r>
            <a:r>
              <a:rPr sz="1400" b="1" spc="-65" dirty="0">
                <a:solidFill>
                  <a:schemeClr val="bg1"/>
                </a:solidFill>
                <a:latin typeface="Tahoma"/>
                <a:cs typeface="Tahoma"/>
              </a:rPr>
              <a:t>Dilig</a:t>
            </a:r>
            <a:r>
              <a:rPr sz="1400" b="1" spc="35" dirty="0">
                <a:solidFill>
                  <a:schemeClr val="bg1"/>
                </a:solidFill>
                <a:latin typeface="Tahoma"/>
                <a:cs typeface="Tahoma"/>
              </a:rPr>
              <a:t>ence</a:t>
            </a:r>
            <a:r>
              <a:rPr sz="1400" b="1" spc="20" dirty="0">
                <a:solidFill>
                  <a:schemeClr val="bg1"/>
                </a:solidFill>
                <a:latin typeface="Tahoma"/>
                <a:cs typeface="Tahoma"/>
              </a:rPr>
              <a:t>,</a:t>
            </a:r>
            <a:r>
              <a:rPr sz="1400" b="1" spc="-40" dirty="0">
                <a:solidFill>
                  <a:schemeClr val="bg1"/>
                </a:solidFill>
                <a:latin typeface="Tahoma"/>
                <a:cs typeface="Tahoma"/>
              </a:rPr>
              <a:t> </a:t>
            </a:r>
            <a:r>
              <a:rPr sz="1400" b="1" spc="-25" dirty="0">
                <a:solidFill>
                  <a:schemeClr val="bg1"/>
                </a:solidFill>
                <a:latin typeface="Tahoma"/>
                <a:cs typeface="Tahoma"/>
              </a:rPr>
              <a:t>incl</a:t>
            </a:r>
            <a:r>
              <a:rPr sz="1400" b="1" spc="-45" dirty="0">
                <a:solidFill>
                  <a:schemeClr val="bg1"/>
                </a:solidFill>
                <a:latin typeface="Tahoma"/>
                <a:cs typeface="Tahoma"/>
              </a:rPr>
              <a:t>u</a:t>
            </a:r>
            <a:r>
              <a:rPr sz="1400" b="1" spc="-35" dirty="0">
                <a:solidFill>
                  <a:schemeClr val="bg1"/>
                </a:solidFill>
                <a:latin typeface="Tahoma"/>
                <a:cs typeface="Tahoma"/>
              </a:rPr>
              <a:t>di</a:t>
            </a:r>
            <a:r>
              <a:rPr sz="1400" b="1" spc="-50" dirty="0">
                <a:solidFill>
                  <a:schemeClr val="bg1"/>
                </a:solidFill>
                <a:latin typeface="Tahoma"/>
                <a:cs typeface="Tahoma"/>
              </a:rPr>
              <a:t>n</a:t>
            </a:r>
            <a:r>
              <a:rPr sz="1400" b="1" spc="25" dirty="0">
                <a:solidFill>
                  <a:schemeClr val="bg1"/>
                </a:solidFill>
                <a:latin typeface="Tahoma"/>
                <a:cs typeface="Tahoma"/>
              </a:rPr>
              <a:t>g  </a:t>
            </a:r>
            <a:r>
              <a:rPr sz="1400" b="1" spc="20" dirty="0">
                <a:solidFill>
                  <a:schemeClr val="bg1"/>
                </a:solidFill>
                <a:latin typeface="Tahoma"/>
                <a:cs typeface="Tahoma"/>
              </a:rPr>
              <a:t>CPV </a:t>
            </a:r>
            <a:r>
              <a:rPr sz="1400" b="1" spc="-45" dirty="0">
                <a:solidFill>
                  <a:schemeClr val="bg1"/>
                </a:solidFill>
                <a:latin typeface="Tahoma"/>
                <a:cs typeface="Tahoma"/>
              </a:rPr>
              <a:t>(Client </a:t>
            </a:r>
            <a:r>
              <a:rPr sz="1400" b="1" spc="-35" dirty="0">
                <a:solidFill>
                  <a:schemeClr val="bg1"/>
                </a:solidFill>
                <a:latin typeface="Tahoma"/>
                <a:cs typeface="Tahoma"/>
              </a:rPr>
              <a:t>Phone </a:t>
            </a:r>
            <a:r>
              <a:rPr sz="1400" b="1" spc="-30" dirty="0">
                <a:solidFill>
                  <a:schemeClr val="bg1"/>
                </a:solidFill>
                <a:latin typeface="Tahoma"/>
                <a:cs typeface="Tahoma"/>
              </a:rPr>
              <a:t> </a:t>
            </a:r>
            <a:r>
              <a:rPr sz="1400" b="1" spc="-45" dirty="0">
                <a:solidFill>
                  <a:schemeClr val="bg1"/>
                </a:solidFill>
                <a:latin typeface="Tahoma"/>
                <a:cs typeface="Tahoma"/>
              </a:rPr>
              <a:t>Verification) </a:t>
            </a:r>
            <a:r>
              <a:rPr sz="1400" b="1" spc="-40" dirty="0">
                <a:solidFill>
                  <a:schemeClr val="bg1"/>
                </a:solidFill>
                <a:latin typeface="Tahoma"/>
                <a:cs typeface="Tahoma"/>
              </a:rPr>
              <a:t> </a:t>
            </a:r>
            <a:r>
              <a:rPr sz="1400" b="1" spc="-35" dirty="0">
                <a:solidFill>
                  <a:schemeClr val="bg1"/>
                </a:solidFill>
                <a:latin typeface="Tahoma"/>
                <a:cs typeface="Tahoma"/>
              </a:rPr>
              <a:t>Policies.</a:t>
            </a:r>
            <a:endParaRPr sz="1400" dirty="0">
              <a:solidFill>
                <a:schemeClr val="bg1"/>
              </a:solidFill>
              <a:latin typeface="Tahoma"/>
              <a:cs typeface="Tahoma"/>
            </a:endParaRPr>
          </a:p>
        </p:txBody>
      </p:sp>
      <p:pic>
        <p:nvPicPr>
          <p:cNvPr id="20" name="object 20"/>
          <p:cNvPicPr/>
          <p:nvPr/>
        </p:nvPicPr>
        <p:blipFill>
          <a:blip r:embed="rId10" cstate="print"/>
          <a:stretch>
            <a:fillRect/>
          </a:stretch>
        </p:blipFill>
        <p:spPr>
          <a:xfrm>
            <a:off x="4303776" y="3831335"/>
            <a:ext cx="2568702" cy="1559814"/>
          </a:xfrm>
          <a:prstGeom prst="rect">
            <a:avLst/>
          </a:prstGeom>
        </p:spPr>
      </p:pic>
      <p:sp>
        <p:nvSpPr>
          <p:cNvPr id="21" name="object 21"/>
          <p:cNvSpPr txBox="1"/>
          <p:nvPr/>
        </p:nvSpPr>
        <p:spPr>
          <a:xfrm>
            <a:off x="4401669" y="3869784"/>
            <a:ext cx="2273300" cy="1414939"/>
          </a:xfrm>
          <a:prstGeom prst="rect">
            <a:avLst/>
          </a:prstGeom>
        </p:spPr>
        <p:txBody>
          <a:bodyPr vert="horz" wrap="square" lIns="0" tIns="27305" rIns="0" bIns="0" rtlCol="0">
            <a:spAutoFit/>
          </a:bodyPr>
          <a:lstStyle/>
          <a:p>
            <a:pPr marL="12065" marR="5080" algn="ctr">
              <a:lnSpc>
                <a:spcPct val="92000"/>
              </a:lnSpc>
              <a:spcBef>
                <a:spcPts val="215"/>
              </a:spcBef>
            </a:pPr>
            <a:r>
              <a:rPr sz="1400" b="1" spc="-50" dirty="0">
                <a:solidFill>
                  <a:schemeClr val="bg1"/>
                </a:solidFill>
                <a:latin typeface="Cambria" panose="02040503050406030204" pitchFamily="18" charset="0"/>
                <a:cs typeface="Tahoma"/>
              </a:rPr>
              <a:t>Where</a:t>
            </a:r>
            <a:r>
              <a:rPr sz="1400" b="1" spc="-40" dirty="0">
                <a:solidFill>
                  <a:schemeClr val="bg1"/>
                </a:solidFill>
                <a:latin typeface="Cambria" panose="02040503050406030204" pitchFamily="18" charset="0"/>
                <a:cs typeface="Tahoma"/>
              </a:rPr>
              <a:t> </a:t>
            </a:r>
            <a:r>
              <a:rPr sz="1400" b="1" spc="-45" dirty="0">
                <a:solidFill>
                  <a:schemeClr val="bg1"/>
                </a:solidFill>
                <a:latin typeface="Cambria" panose="02040503050406030204" pitchFamily="18" charset="0"/>
                <a:cs typeface="Tahoma"/>
              </a:rPr>
              <a:t>the</a:t>
            </a:r>
            <a:r>
              <a:rPr sz="1400" b="1" spc="-35" dirty="0">
                <a:solidFill>
                  <a:schemeClr val="bg1"/>
                </a:solidFill>
                <a:latin typeface="Cambria" panose="02040503050406030204" pitchFamily="18" charset="0"/>
                <a:cs typeface="Tahoma"/>
              </a:rPr>
              <a:t> </a:t>
            </a:r>
            <a:r>
              <a:rPr sz="1400" b="1" spc="-30" dirty="0">
                <a:solidFill>
                  <a:schemeClr val="bg1"/>
                </a:solidFill>
                <a:latin typeface="Cambria" panose="02040503050406030204" pitchFamily="18" charset="0"/>
                <a:cs typeface="Tahoma"/>
              </a:rPr>
              <a:t>Client’s </a:t>
            </a:r>
            <a:r>
              <a:rPr sz="1400" b="1" spc="-15" dirty="0">
                <a:solidFill>
                  <a:schemeClr val="bg1"/>
                </a:solidFill>
                <a:latin typeface="Cambria" panose="02040503050406030204" pitchFamily="18" charset="0"/>
                <a:cs typeface="Tahoma"/>
              </a:rPr>
              <a:t>Contractual </a:t>
            </a:r>
            <a:r>
              <a:rPr sz="1400" b="1" spc="-340" dirty="0">
                <a:solidFill>
                  <a:schemeClr val="bg1"/>
                </a:solidFill>
                <a:latin typeface="Cambria" panose="02040503050406030204" pitchFamily="18" charset="0"/>
                <a:cs typeface="Tahoma"/>
              </a:rPr>
              <a:t> </a:t>
            </a:r>
            <a:r>
              <a:rPr sz="1400" b="1" spc="-10" dirty="0">
                <a:solidFill>
                  <a:schemeClr val="bg1"/>
                </a:solidFill>
                <a:latin typeface="Cambria" panose="02040503050406030204" pitchFamily="18" charset="0"/>
                <a:cs typeface="Tahoma"/>
              </a:rPr>
              <a:t>Agreement</a:t>
            </a:r>
            <a:r>
              <a:rPr sz="1400" b="1" spc="-15" dirty="0">
                <a:solidFill>
                  <a:schemeClr val="bg1"/>
                </a:solidFill>
                <a:latin typeface="Cambria" panose="02040503050406030204" pitchFamily="18" charset="0"/>
                <a:cs typeface="Tahoma"/>
              </a:rPr>
              <a:t> </a:t>
            </a:r>
            <a:r>
              <a:rPr sz="1400" b="1" spc="-85" dirty="0">
                <a:solidFill>
                  <a:schemeClr val="bg1"/>
                </a:solidFill>
                <a:latin typeface="Cambria" panose="02040503050406030204" pitchFamily="18" charset="0"/>
                <a:cs typeface="Tahoma"/>
              </a:rPr>
              <a:t>is</a:t>
            </a:r>
            <a:r>
              <a:rPr sz="1400" b="1" spc="-15" dirty="0">
                <a:solidFill>
                  <a:schemeClr val="bg1"/>
                </a:solidFill>
                <a:latin typeface="Cambria" panose="02040503050406030204" pitchFamily="18" charset="0"/>
                <a:cs typeface="Tahoma"/>
              </a:rPr>
              <a:t> </a:t>
            </a:r>
            <a:r>
              <a:rPr sz="1400" b="1" spc="-10" dirty="0">
                <a:solidFill>
                  <a:schemeClr val="bg1"/>
                </a:solidFill>
                <a:latin typeface="Cambria" panose="02040503050406030204" pitchFamily="18" charset="0"/>
                <a:cs typeface="Tahoma"/>
              </a:rPr>
              <a:t>legally</a:t>
            </a:r>
            <a:r>
              <a:rPr sz="1400" b="1" spc="-15" dirty="0">
                <a:solidFill>
                  <a:schemeClr val="bg1"/>
                </a:solidFill>
                <a:latin typeface="Cambria" panose="02040503050406030204" pitchFamily="18" charset="0"/>
                <a:cs typeface="Tahoma"/>
              </a:rPr>
              <a:t> </a:t>
            </a:r>
            <a:r>
              <a:rPr sz="1400" b="1" dirty="0">
                <a:solidFill>
                  <a:schemeClr val="bg1"/>
                </a:solidFill>
                <a:latin typeface="Cambria" panose="02040503050406030204" pitchFamily="18" charset="0"/>
                <a:cs typeface="Tahoma"/>
              </a:rPr>
              <a:t>secured  </a:t>
            </a:r>
            <a:r>
              <a:rPr sz="1400" b="1" spc="-95" dirty="0">
                <a:solidFill>
                  <a:schemeClr val="bg1"/>
                </a:solidFill>
                <a:latin typeface="Cambria" panose="02040503050406030204" pitchFamily="18" charset="0"/>
                <a:cs typeface="Tahoma"/>
              </a:rPr>
              <a:t>with</a:t>
            </a:r>
            <a:r>
              <a:rPr sz="1400" b="1" spc="-20" dirty="0">
                <a:solidFill>
                  <a:schemeClr val="bg1"/>
                </a:solidFill>
                <a:latin typeface="Cambria" panose="02040503050406030204" pitchFamily="18" charset="0"/>
                <a:cs typeface="Tahoma"/>
              </a:rPr>
              <a:t> </a:t>
            </a:r>
            <a:r>
              <a:rPr sz="1400" b="1" spc="-120" dirty="0">
                <a:solidFill>
                  <a:schemeClr val="bg1"/>
                </a:solidFill>
                <a:latin typeface="Cambria" panose="02040503050406030204" pitchFamily="18" charset="0"/>
                <a:cs typeface="Tahoma"/>
              </a:rPr>
              <a:t>EFFRS,</a:t>
            </a:r>
            <a:r>
              <a:rPr sz="1400" b="1" spc="-20" dirty="0">
                <a:solidFill>
                  <a:schemeClr val="bg1"/>
                </a:solidFill>
                <a:latin typeface="Cambria" panose="02040503050406030204" pitchFamily="18" charset="0"/>
                <a:cs typeface="Tahoma"/>
              </a:rPr>
              <a:t> </a:t>
            </a:r>
            <a:r>
              <a:rPr sz="1400" b="1" spc="-50" dirty="0">
                <a:solidFill>
                  <a:schemeClr val="bg1"/>
                </a:solidFill>
                <a:latin typeface="Cambria" panose="02040503050406030204" pitchFamily="18" charset="0"/>
                <a:cs typeface="Tahoma"/>
              </a:rPr>
              <a:t>ensurin</a:t>
            </a:r>
            <a:r>
              <a:rPr sz="1400" b="1" spc="-55" dirty="0">
                <a:solidFill>
                  <a:schemeClr val="bg1"/>
                </a:solidFill>
                <a:latin typeface="Cambria" panose="02040503050406030204" pitchFamily="18" charset="0"/>
                <a:cs typeface="Tahoma"/>
              </a:rPr>
              <a:t>g</a:t>
            </a:r>
            <a:r>
              <a:rPr sz="1400" b="1" spc="-20" dirty="0">
                <a:solidFill>
                  <a:schemeClr val="bg1"/>
                </a:solidFill>
                <a:latin typeface="Cambria" panose="02040503050406030204" pitchFamily="18" charset="0"/>
                <a:cs typeface="Tahoma"/>
              </a:rPr>
              <a:t> </a:t>
            </a:r>
            <a:r>
              <a:rPr sz="1400" b="1" spc="-35" dirty="0">
                <a:solidFill>
                  <a:schemeClr val="bg1"/>
                </a:solidFill>
                <a:latin typeface="Cambria" panose="02040503050406030204" pitchFamily="18" charset="0"/>
                <a:cs typeface="Tahoma"/>
              </a:rPr>
              <a:t>they</a:t>
            </a:r>
            <a:r>
              <a:rPr sz="1400" b="1" spc="-20" dirty="0">
                <a:solidFill>
                  <a:schemeClr val="bg1"/>
                </a:solidFill>
                <a:latin typeface="Cambria" panose="02040503050406030204" pitchFamily="18" charset="0"/>
                <a:cs typeface="Tahoma"/>
              </a:rPr>
              <a:t> </a:t>
            </a:r>
            <a:r>
              <a:rPr sz="1400" b="1" spc="-10" dirty="0">
                <a:solidFill>
                  <a:schemeClr val="bg1"/>
                </a:solidFill>
                <a:latin typeface="Cambria" panose="02040503050406030204" pitchFamily="18" charset="0"/>
                <a:cs typeface="Tahoma"/>
              </a:rPr>
              <a:t>meet  </a:t>
            </a:r>
            <a:r>
              <a:rPr sz="1400" b="1" spc="-70" dirty="0">
                <a:solidFill>
                  <a:schemeClr val="bg1"/>
                </a:solidFill>
                <a:latin typeface="Cambria" panose="02040503050406030204" pitchFamily="18" charset="0"/>
                <a:cs typeface="Tahoma"/>
              </a:rPr>
              <a:t>their</a:t>
            </a:r>
            <a:r>
              <a:rPr sz="1400" b="1" spc="-20" dirty="0">
                <a:solidFill>
                  <a:schemeClr val="bg1"/>
                </a:solidFill>
                <a:latin typeface="Cambria" panose="02040503050406030204" pitchFamily="18" charset="0"/>
                <a:cs typeface="Tahoma"/>
              </a:rPr>
              <a:t> </a:t>
            </a:r>
            <a:r>
              <a:rPr sz="1400" b="1" spc="-35" dirty="0">
                <a:solidFill>
                  <a:schemeClr val="bg1"/>
                </a:solidFill>
                <a:latin typeface="Cambria" panose="02040503050406030204" pitchFamily="18" charset="0"/>
                <a:cs typeface="Tahoma"/>
              </a:rPr>
              <a:t>ne</a:t>
            </a:r>
            <a:r>
              <a:rPr sz="1400" b="1" spc="-45" dirty="0">
                <a:solidFill>
                  <a:schemeClr val="bg1"/>
                </a:solidFill>
                <a:latin typeface="Cambria" panose="02040503050406030204" pitchFamily="18" charset="0"/>
                <a:cs typeface="Tahoma"/>
              </a:rPr>
              <a:t>w</a:t>
            </a:r>
            <a:r>
              <a:rPr sz="1400" b="1" spc="-20" dirty="0">
                <a:solidFill>
                  <a:schemeClr val="bg1"/>
                </a:solidFill>
                <a:latin typeface="Cambria" panose="02040503050406030204" pitchFamily="18" charset="0"/>
                <a:cs typeface="Tahoma"/>
              </a:rPr>
              <a:t> </a:t>
            </a:r>
            <a:r>
              <a:rPr sz="1400" b="1" spc="-40" dirty="0">
                <a:solidFill>
                  <a:schemeClr val="bg1"/>
                </a:solidFill>
                <a:latin typeface="Cambria" panose="02040503050406030204" pitchFamily="18" charset="0"/>
                <a:cs typeface="Tahoma"/>
              </a:rPr>
              <a:t>Ban</a:t>
            </a:r>
            <a:r>
              <a:rPr sz="1400" b="1" spc="-35" dirty="0">
                <a:solidFill>
                  <a:schemeClr val="bg1"/>
                </a:solidFill>
                <a:latin typeface="Cambria" panose="02040503050406030204" pitchFamily="18" charset="0"/>
                <a:cs typeface="Tahoma"/>
              </a:rPr>
              <a:t>k</a:t>
            </a:r>
            <a:r>
              <a:rPr sz="1400" b="1" spc="-20" dirty="0">
                <a:solidFill>
                  <a:schemeClr val="bg1"/>
                </a:solidFill>
                <a:latin typeface="Cambria" panose="02040503050406030204" pitchFamily="18" charset="0"/>
                <a:cs typeface="Tahoma"/>
              </a:rPr>
              <a:t> </a:t>
            </a:r>
            <a:r>
              <a:rPr sz="1400" b="1" spc="-50" dirty="0">
                <a:solidFill>
                  <a:schemeClr val="bg1"/>
                </a:solidFill>
                <a:latin typeface="Cambria" panose="02040503050406030204" pitchFamily="18" charset="0"/>
                <a:cs typeface="Tahoma"/>
              </a:rPr>
              <a:t>Settlement  </a:t>
            </a:r>
            <a:r>
              <a:rPr sz="1400" b="1" spc="-15" dirty="0">
                <a:solidFill>
                  <a:schemeClr val="bg1"/>
                </a:solidFill>
                <a:latin typeface="Cambria" panose="02040503050406030204" pitchFamily="18" charset="0"/>
                <a:cs typeface="Tahoma"/>
              </a:rPr>
              <a:t>Agreement, </a:t>
            </a:r>
            <a:r>
              <a:rPr sz="1400" b="1" spc="-80" dirty="0">
                <a:solidFill>
                  <a:schemeClr val="bg1"/>
                </a:solidFill>
                <a:latin typeface="Cambria" panose="02040503050406030204" pitchFamily="18" charset="0"/>
                <a:cs typeface="Tahoma"/>
              </a:rPr>
              <a:t>without</a:t>
            </a:r>
            <a:r>
              <a:rPr sz="1400" b="1" spc="-15" dirty="0">
                <a:solidFill>
                  <a:schemeClr val="bg1"/>
                </a:solidFill>
                <a:latin typeface="Cambria" panose="02040503050406030204" pitchFamily="18" charset="0"/>
                <a:cs typeface="Tahoma"/>
              </a:rPr>
              <a:t> </a:t>
            </a:r>
            <a:r>
              <a:rPr sz="1400" b="1" spc="-40" dirty="0">
                <a:solidFill>
                  <a:schemeClr val="bg1"/>
                </a:solidFill>
                <a:latin typeface="Cambria" panose="02040503050406030204" pitchFamily="18" charset="0"/>
                <a:cs typeface="Tahoma"/>
              </a:rPr>
              <a:t>default</a:t>
            </a:r>
            <a:r>
              <a:rPr sz="1400" b="1" spc="-20" dirty="0">
                <a:solidFill>
                  <a:schemeClr val="bg1"/>
                </a:solidFill>
                <a:latin typeface="Cambria" panose="02040503050406030204" pitchFamily="18" charset="0"/>
                <a:cs typeface="Tahoma"/>
              </a:rPr>
              <a:t> </a:t>
            </a:r>
            <a:r>
              <a:rPr sz="1400" b="1" spc="-65" dirty="0">
                <a:solidFill>
                  <a:schemeClr val="bg1"/>
                </a:solidFill>
                <a:latin typeface="Cambria" panose="02040503050406030204" pitchFamily="18" charset="0"/>
                <a:cs typeface="Tahoma"/>
              </a:rPr>
              <a:t>in </a:t>
            </a:r>
            <a:r>
              <a:rPr sz="1400" b="1" spc="-60" dirty="0">
                <a:solidFill>
                  <a:schemeClr val="bg1"/>
                </a:solidFill>
                <a:latin typeface="Cambria" panose="02040503050406030204" pitchFamily="18" charset="0"/>
                <a:cs typeface="Tahoma"/>
              </a:rPr>
              <a:t> </a:t>
            </a:r>
            <a:r>
              <a:rPr sz="1400" b="1" spc="-45" dirty="0">
                <a:solidFill>
                  <a:schemeClr val="bg1"/>
                </a:solidFill>
                <a:latin typeface="Cambria" panose="02040503050406030204" pitchFamily="18" charset="0"/>
                <a:cs typeface="Tahoma"/>
              </a:rPr>
              <a:t>the</a:t>
            </a:r>
            <a:r>
              <a:rPr sz="1400" b="1" spc="-25" dirty="0">
                <a:solidFill>
                  <a:schemeClr val="bg1"/>
                </a:solidFill>
                <a:latin typeface="Cambria" panose="02040503050406030204" pitchFamily="18" charset="0"/>
                <a:cs typeface="Tahoma"/>
              </a:rPr>
              <a:t> </a:t>
            </a:r>
            <a:r>
              <a:rPr sz="1400" b="1" spc="-80" dirty="0">
                <a:solidFill>
                  <a:schemeClr val="bg1"/>
                </a:solidFill>
                <a:latin typeface="Cambria" panose="02040503050406030204" pitchFamily="18" charset="0"/>
                <a:cs typeface="Tahoma"/>
              </a:rPr>
              <a:t>future</a:t>
            </a:r>
            <a:r>
              <a:rPr sz="1400" b="1" spc="-80" dirty="0">
                <a:solidFill>
                  <a:schemeClr val="bg1"/>
                </a:solidFill>
                <a:latin typeface="Cambria" panose="02040503050406030204" pitchFamily="18" charset="0"/>
                <a:cs typeface="Verdana"/>
              </a:rPr>
              <a:t>.</a:t>
            </a:r>
            <a:endParaRPr sz="1400" b="1" dirty="0">
              <a:solidFill>
                <a:schemeClr val="bg1"/>
              </a:solidFill>
              <a:latin typeface="Cambria" panose="02040503050406030204" pitchFamily="18" charset="0"/>
              <a:cs typeface="Verdana"/>
            </a:endParaRPr>
          </a:p>
        </p:txBody>
      </p:sp>
      <p:pic>
        <p:nvPicPr>
          <p:cNvPr id="22" name="object 22"/>
          <p:cNvPicPr/>
          <p:nvPr/>
        </p:nvPicPr>
        <p:blipFill>
          <a:blip r:embed="rId11" cstate="print"/>
          <a:stretch>
            <a:fillRect/>
          </a:stretch>
        </p:blipFill>
        <p:spPr>
          <a:xfrm>
            <a:off x="201168" y="5241035"/>
            <a:ext cx="1873758" cy="1105662"/>
          </a:xfrm>
          <a:prstGeom prst="rect">
            <a:avLst/>
          </a:prstGeom>
        </p:spPr>
      </p:pic>
      <p:sp>
        <p:nvSpPr>
          <p:cNvPr id="23" name="object 23"/>
          <p:cNvSpPr txBox="1"/>
          <p:nvPr/>
        </p:nvSpPr>
        <p:spPr>
          <a:xfrm>
            <a:off x="346049" y="5439867"/>
            <a:ext cx="1537970" cy="633095"/>
          </a:xfrm>
          <a:prstGeom prst="rect">
            <a:avLst/>
          </a:prstGeom>
        </p:spPr>
        <p:txBody>
          <a:bodyPr vert="horz" wrap="square" lIns="0" tIns="29845" rIns="0" bIns="0" rtlCol="0">
            <a:spAutoFit/>
          </a:bodyPr>
          <a:lstStyle/>
          <a:p>
            <a:pPr marL="12065" marR="5080" indent="-635" algn="ctr">
              <a:lnSpc>
                <a:spcPct val="92200"/>
              </a:lnSpc>
              <a:spcBef>
                <a:spcPts val="235"/>
              </a:spcBef>
            </a:pPr>
            <a:r>
              <a:rPr sz="1400" b="1" spc="-105" dirty="0">
                <a:solidFill>
                  <a:schemeClr val="bg1"/>
                </a:solidFill>
                <a:latin typeface="Tahoma"/>
                <a:cs typeface="Tahoma"/>
              </a:rPr>
              <a:t>En</a:t>
            </a:r>
            <a:r>
              <a:rPr sz="1400" b="1" spc="-95" dirty="0">
                <a:solidFill>
                  <a:schemeClr val="bg1"/>
                </a:solidFill>
                <a:latin typeface="Tahoma"/>
                <a:cs typeface="Tahoma"/>
              </a:rPr>
              <a:t>s</a:t>
            </a:r>
            <a:r>
              <a:rPr sz="1400" b="1" spc="-135" dirty="0">
                <a:solidFill>
                  <a:schemeClr val="bg1"/>
                </a:solidFill>
                <a:latin typeface="Tahoma"/>
                <a:cs typeface="Tahoma"/>
              </a:rPr>
              <a:t>u</a:t>
            </a:r>
            <a:r>
              <a:rPr sz="1400" b="1" spc="-100" dirty="0">
                <a:solidFill>
                  <a:schemeClr val="bg1"/>
                </a:solidFill>
                <a:latin typeface="Tahoma"/>
                <a:cs typeface="Tahoma"/>
              </a:rPr>
              <a:t>r</a:t>
            </a:r>
            <a:r>
              <a:rPr sz="1400" b="1" spc="-35" dirty="0">
                <a:solidFill>
                  <a:schemeClr val="bg1"/>
                </a:solidFill>
                <a:latin typeface="Tahoma"/>
                <a:cs typeface="Tahoma"/>
              </a:rPr>
              <a:t>ing</a:t>
            </a:r>
            <a:r>
              <a:rPr sz="1400" b="1" spc="-25" dirty="0">
                <a:solidFill>
                  <a:schemeClr val="bg1"/>
                </a:solidFill>
                <a:latin typeface="Tahoma"/>
                <a:cs typeface="Tahoma"/>
              </a:rPr>
              <a:t> </a:t>
            </a:r>
            <a:r>
              <a:rPr sz="1400" b="1" spc="55" dirty="0">
                <a:solidFill>
                  <a:schemeClr val="bg1"/>
                </a:solidFill>
                <a:latin typeface="Tahoma"/>
                <a:cs typeface="Tahoma"/>
              </a:rPr>
              <a:t>a  </a:t>
            </a:r>
            <a:r>
              <a:rPr sz="1400" b="1" spc="-30" dirty="0">
                <a:solidFill>
                  <a:schemeClr val="bg1"/>
                </a:solidFill>
                <a:latin typeface="Tahoma"/>
                <a:cs typeface="Tahoma"/>
              </a:rPr>
              <a:t>seamless</a:t>
            </a:r>
            <a:r>
              <a:rPr sz="1400" b="1" spc="-70" dirty="0">
                <a:solidFill>
                  <a:schemeClr val="bg1"/>
                </a:solidFill>
                <a:latin typeface="Tahoma"/>
                <a:cs typeface="Tahoma"/>
              </a:rPr>
              <a:t> </a:t>
            </a:r>
            <a:r>
              <a:rPr sz="1400" b="1" spc="-15" dirty="0">
                <a:solidFill>
                  <a:schemeClr val="bg1"/>
                </a:solidFill>
                <a:latin typeface="Tahoma"/>
                <a:cs typeface="Tahoma"/>
              </a:rPr>
              <a:t>process </a:t>
            </a:r>
            <a:r>
              <a:rPr sz="1400" b="1" spc="-395" dirty="0">
                <a:solidFill>
                  <a:schemeClr val="bg1"/>
                </a:solidFill>
                <a:latin typeface="Tahoma"/>
                <a:cs typeface="Tahoma"/>
              </a:rPr>
              <a:t> </a:t>
            </a:r>
            <a:r>
              <a:rPr sz="1400" b="1" spc="-75" dirty="0">
                <a:solidFill>
                  <a:schemeClr val="bg1"/>
                </a:solidFill>
                <a:latin typeface="Tahoma"/>
                <a:cs typeface="Tahoma"/>
              </a:rPr>
              <a:t>from</a:t>
            </a:r>
            <a:r>
              <a:rPr sz="1400" b="1" spc="-30" dirty="0">
                <a:solidFill>
                  <a:schemeClr val="bg1"/>
                </a:solidFill>
                <a:latin typeface="Tahoma"/>
                <a:cs typeface="Tahoma"/>
              </a:rPr>
              <a:t> </a:t>
            </a:r>
            <a:r>
              <a:rPr sz="1400" b="1" spc="-5" dirty="0">
                <a:solidFill>
                  <a:schemeClr val="bg1"/>
                </a:solidFill>
                <a:latin typeface="Tahoma"/>
                <a:cs typeface="Tahoma"/>
              </a:rPr>
              <a:t>incep</a:t>
            </a:r>
            <a:r>
              <a:rPr sz="1400" b="1" spc="-10" dirty="0">
                <a:solidFill>
                  <a:schemeClr val="bg1"/>
                </a:solidFill>
                <a:latin typeface="Tahoma"/>
                <a:cs typeface="Tahoma"/>
              </a:rPr>
              <a:t>t</a:t>
            </a:r>
            <a:r>
              <a:rPr sz="1400" b="1" spc="-40" dirty="0">
                <a:solidFill>
                  <a:schemeClr val="bg1"/>
                </a:solidFill>
                <a:latin typeface="Tahoma"/>
                <a:cs typeface="Tahoma"/>
              </a:rPr>
              <a:t>ion.</a:t>
            </a:r>
            <a:endParaRPr sz="1400" dirty="0">
              <a:solidFill>
                <a:schemeClr val="bg1"/>
              </a:solidFill>
              <a:latin typeface="Tahoma"/>
              <a:cs typeface="Tahoma"/>
            </a:endParaRPr>
          </a:p>
        </p:txBody>
      </p:sp>
      <p:pic>
        <p:nvPicPr>
          <p:cNvPr id="24" name="object 24"/>
          <p:cNvPicPr/>
          <p:nvPr/>
        </p:nvPicPr>
        <p:blipFill>
          <a:blip r:embed="rId12" cstate="print"/>
          <a:stretch>
            <a:fillRect/>
          </a:stretch>
        </p:blipFill>
        <p:spPr>
          <a:xfrm>
            <a:off x="2060448" y="5212079"/>
            <a:ext cx="1945386" cy="1270254"/>
          </a:xfrm>
          <a:prstGeom prst="rect">
            <a:avLst/>
          </a:prstGeom>
        </p:spPr>
      </p:pic>
      <p:sp>
        <p:nvSpPr>
          <p:cNvPr id="25" name="object 25"/>
          <p:cNvSpPr txBox="1"/>
          <p:nvPr/>
        </p:nvSpPr>
        <p:spPr>
          <a:xfrm>
            <a:off x="2248026" y="5284723"/>
            <a:ext cx="1565910" cy="1024255"/>
          </a:xfrm>
          <a:prstGeom prst="rect">
            <a:avLst/>
          </a:prstGeom>
        </p:spPr>
        <p:txBody>
          <a:bodyPr vert="horz" wrap="square" lIns="0" tIns="29845" rIns="0" bIns="0" rtlCol="0">
            <a:spAutoFit/>
          </a:bodyPr>
          <a:lstStyle/>
          <a:p>
            <a:pPr marL="12700" marR="5080" indent="-2540" algn="ctr">
              <a:lnSpc>
                <a:spcPct val="92000"/>
              </a:lnSpc>
              <a:spcBef>
                <a:spcPts val="235"/>
              </a:spcBef>
            </a:pPr>
            <a:r>
              <a:rPr sz="1400" b="1" spc="-5" dirty="0">
                <a:solidFill>
                  <a:schemeClr val="bg1"/>
                </a:solidFill>
                <a:latin typeface="Tahoma"/>
                <a:cs typeface="Tahoma"/>
              </a:rPr>
              <a:t>Gaining </a:t>
            </a:r>
            <a:r>
              <a:rPr sz="1400" b="1" spc="-50" dirty="0">
                <a:solidFill>
                  <a:schemeClr val="bg1"/>
                </a:solidFill>
                <a:latin typeface="Tahoma"/>
                <a:cs typeface="Tahoma"/>
              </a:rPr>
              <a:t>the </a:t>
            </a:r>
            <a:r>
              <a:rPr sz="1400" b="1" spc="-45" dirty="0">
                <a:solidFill>
                  <a:schemeClr val="bg1"/>
                </a:solidFill>
                <a:latin typeface="Tahoma"/>
                <a:cs typeface="Tahoma"/>
              </a:rPr>
              <a:t> </a:t>
            </a:r>
            <a:r>
              <a:rPr sz="1400" b="1" spc="10" dirty="0">
                <a:solidFill>
                  <a:schemeClr val="bg1"/>
                </a:solidFill>
                <a:latin typeface="Tahoma"/>
                <a:cs typeface="Tahoma"/>
              </a:rPr>
              <a:t>confidenc</a:t>
            </a:r>
            <a:r>
              <a:rPr sz="1400" b="1" spc="20" dirty="0">
                <a:solidFill>
                  <a:schemeClr val="bg1"/>
                </a:solidFill>
                <a:latin typeface="Tahoma"/>
                <a:cs typeface="Tahoma"/>
              </a:rPr>
              <a:t>e</a:t>
            </a:r>
            <a:r>
              <a:rPr sz="1400" b="1" spc="-40" dirty="0">
                <a:solidFill>
                  <a:schemeClr val="bg1"/>
                </a:solidFill>
                <a:latin typeface="Tahoma"/>
                <a:cs typeface="Tahoma"/>
              </a:rPr>
              <a:t> </a:t>
            </a:r>
            <a:r>
              <a:rPr sz="1400" b="1" spc="-75" dirty="0">
                <a:solidFill>
                  <a:schemeClr val="bg1"/>
                </a:solidFill>
                <a:latin typeface="Tahoma"/>
                <a:cs typeface="Tahoma"/>
              </a:rPr>
              <a:t>o</a:t>
            </a:r>
            <a:r>
              <a:rPr sz="1400" b="1" spc="-45" dirty="0">
                <a:solidFill>
                  <a:schemeClr val="bg1"/>
                </a:solidFill>
                <a:latin typeface="Tahoma"/>
                <a:cs typeface="Tahoma"/>
              </a:rPr>
              <a:t>f</a:t>
            </a:r>
            <a:r>
              <a:rPr sz="1400" b="1" spc="-40" dirty="0">
                <a:solidFill>
                  <a:schemeClr val="bg1"/>
                </a:solidFill>
                <a:latin typeface="Tahoma"/>
                <a:cs typeface="Tahoma"/>
              </a:rPr>
              <a:t> the  </a:t>
            </a:r>
            <a:r>
              <a:rPr sz="1400" b="1" spc="-30" dirty="0">
                <a:solidFill>
                  <a:schemeClr val="bg1"/>
                </a:solidFill>
                <a:latin typeface="Tahoma"/>
                <a:cs typeface="Tahoma"/>
              </a:rPr>
              <a:t>Client</a:t>
            </a:r>
            <a:r>
              <a:rPr sz="1400" b="1" spc="-65" dirty="0">
                <a:solidFill>
                  <a:schemeClr val="bg1"/>
                </a:solidFill>
                <a:latin typeface="Tahoma"/>
                <a:cs typeface="Tahoma"/>
              </a:rPr>
              <a:t> </a:t>
            </a:r>
            <a:r>
              <a:rPr sz="1400" b="1" spc="20" dirty="0">
                <a:solidFill>
                  <a:schemeClr val="bg1"/>
                </a:solidFill>
                <a:latin typeface="Tahoma"/>
                <a:cs typeface="Tahoma"/>
              </a:rPr>
              <a:t>by</a:t>
            </a:r>
            <a:r>
              <a:rPr sz="1400" b="1" spc="-65" dirty="0">
                <a:solidFill>
                  <a:schemeClr val="bg1"/>
                </a:solidFill>
                <a:latin typeface="Tahoma"/>
                <a:cs typeface="Tahoma"/>
              </a:rPr>
              <a:t> </a:t>
            </a:r>
            <a:r>
              <a:rPr sz="1400" b="1" spc="-10" dirty="0">
                <a:solidFill>
                  <a:schemeClr val="bg1"/>
                </a:solidFill>
                <a:latin typeface="Tahoma"/>
                <a:cs typeface="Tahoma"/>
              </a:rPr>
              <a:t>bonding </a:t>
            </a:r>
            <a:r>
              <a:rPr sz="1400" b="1" spc="-395" dirty="0">
                <a:solidFill>
                  <a:schemeClr val="bg1"/>
                </a:solidFill>
                <a:latin typeface="Tahoma"/>
                <a:cs typeface="Tahoma"/>
              </a:rPr>
              <a:t> </a:t>
            </a:r>
            <a:r>
              <a:rPr sz="1400" b="1" spc="-65" dirty="0">
                <a:solidFill>
                  <a:schemeClr val="bg1"/>
                </a:solidFill>
                <a:latin typeface="Tahoma"/>
                <a:cs typeface="Tahoma"/>
              </a:rPr>
              <a:t>to</a:t>
            </a:r>
            <a:r>
              <a:rPr sz="1400" b="1" spc="-25" dirty="0">
                <a:solidFill>
                  <a:schemeClr val="bg1"/>
                </a:solidFill>
                <a:latin typeface="Tahoma"/>
                <a:cs typeface="Tahoma"/>
              </a:rPr>
              <a:t> </a:t>
            </a:r>
            <a:r>
              <a:rPr sz="1400" b="1" spc="-15" dirty="0">
                <a:solidFill>
                  <a:schemeClr val="bg1"/>
                </a:solidFill>
                <a:latin typeface="Tahoma"/>
                <a:cs typeface="Tahoma"/>
              </a:rPr>
              <a:t>b</a:t>
            </a:r>
            <a:r>
              <a:rPr sz="1400" b="1" spc="-20" dirty="0">
                <a:solidFill>
                  <a:schemeClr val="bg1"/>
                </a:solidFill>
                <a:latin typeface="Tahoma"/>
                <a:cs typeface="Tahoma"/>
              </a:rPr>
              <a:t>u</a:t>
            </a:r>
            <a:r>
              <a:rPr sz="1400" b="1" spc="-45" dirty="0">
                <a:solidFill>
                  <a:schemeClr val="bg1"/>
                </a:solidFill>
                <a:latin typeface="Tahoma"/>
                <a:cs typeface="Tahoma"/>
              </a:rPr>
              <a:t>ild</a:t>
            </a:r>
            <a:r>
              <a:rPr sz="1400" b="1" spc="-25" dirty="0">
                <a:solidFill>
                  <a:schemeClr val="bg1"/>
                </a:solidFill>
                <a:latin typeface="Tahoma"/>
                <a:cs typeface="Tahoma"/>
              </a:rPr>
              <a:t> </a:t>
            </a:r>
            <a:r>
              <a:rPr lang="en-US" sz="1400" b="1" spc="-110" dirty="0">
                <a:solidFill>
                  <a:schemeClr val="bg1"/>
                </a:solidFill>
                <a:latin typeface="Tahoma"/>
                <a:cs typeface="Tahoma"/>
              </a:rPr>
              <a:t>T</a:t>
            </a:r>
            <a:r>
              <a:rPr sz="1400" b="1" spc="-110" dirty="0">
                <a:solidFill>
                  <a:schemeClr val="bg1"/>
                </a:solidFill>
                <a:latin typeface="Tahoma"/>
                <a:cs typeface="Tahoma"/>
              </a:rPr>
              <a:t>r</a:t>
            </a:r>
            <a:r>
              <a:rPr sz="1400" b="1" spc="-175" dirty="0">
                <a:solidFill>
                  <a:schemeClr val="bg1"/>
                </a:solidFill>
                <a:latin typeface="Tahoma"/>
                <a:cs typeface="Tahoma"/>
              </a:rPr>
              <a:t>u</a:t>
            </a:r>
            <a:r>
              <a:rPr sz="1400" b="1" spc="-114" dirty="0">
                <a:solidFill>
                  <a:schemeClr val="bg1"/>
                </a:solidFill>
                <a:latin typeface="Tahoma"/>
                <a:cs typeface="Tahoma"/>
              </a:rPr>
              <a:t>s</a:t>
            </a:r>
            <a:r>
              <a:rPr sz="1400" b="1" spc="-165" dirty="0">
                <a:solidFill>
                  <a:schemeClr val="bg1"/>
                </a:solidFill>
                <a:latin typeface="Tahoma"/>
                <a:cs typeface="Tahoma"/>
              </a:rPr>
              <a:t>t</a:t>
            </a:r>
            <a:r>
              <a:rPr sz="1400" b="1" spc="-20" dirty="0">
                <a:solidFill>
                  <a:schemeClr val="bg1"/>
                </a:solidFill>
                <a:latin typeface="Tahoma"/>
                <a:cs typeface="Tahoma"/>
              </a:rPr>
              <a:t> </a:t>
            </a:r>
            <a:r>
              <a:rPr sz="1400" b="1" spc="15" dirty="0">
                <a:solidFill>
                  <a:schemeClr val="bg1"/>
                </a:solidFill>
                <a:latin typeface="Tahoma"/>
                <a:cs typeface="Tahoma"/>
              </a:rPr>
              <a:t>and  </a:t>
            </a:r>
            <a:r>
              <a:rPr lang="en-US" sz="1400" b="1" spc="-15" dirty="0">
                <a:solidFill>
                  <a:schemeClr val="bg1"/>
                </a:solidFill>
                <a:latin typeface="Tahoma"/>
                <a:cs typeface="Tahoma"/>
              </a:rPr>
              <a:t>D</a:t>
            </a:r>
            <a:r>
              <a:rPr sz="1400" b="1" spc="-15" dirty="0">
                <a:solidFill>
                  <a:schemeClr val="bg1"/>
                </a:solidFill>
                <a:latin typeface="Tahoma"/>
                <a:cs typeface="Tahoma"/>
              </a:rPr>
              <a:t>ependability.</a:t>
            </a:r>
            <a:endParaRPr sz="1400" dirty="0">
              <a:solidFill>
                <a:schemeClr val="bg1"/>
              </a:solidFill>
              <a:latin typeface="Tahoma"/>
              <a:cs typeface="Tahoma"/>
            </a:endParaRPr>
          </a:p>
        </p:txBody>
      </p:sp>
      <p:pic>
        <p:nvPicPr>
          <p:cNvPr id="26" name="object 26"/>
          <p:cNvPicPr/>
          <p:nvPr/>
        </p:nvPicPr>
        <p:blipFill>
          <a:blip r:embed="rId13" cstate="print"/>
          <a:stretch>
            <a:fillRect/>
          </a:stretch>
        </p:blipFill>
        <p:spPr>
          <a:xfrm>
            <a:off x="4297679" y="5420867"/>
            <a:ext cx="2596133" cy="1102626"/>
          </a:xfrm>
          <a:prstGeom prst="rect">
            <a:avLst/>
          </a:prstGeom>
        </p:spPr>
      </p:pic>
      <p:sp>
        <p:nvSpPr>
          <p:cNvPr id="27" name="object 27"/>
          <p:cNvSpPr txBox="1"/>
          <p:nvPr/>
        </p:nvSpPr>
        <p:spPr>
          <a:xfrm>
            <a:off x="4468748" y="5520029"/>
            <a:ext cx="2233930" cy="828040"/>
          </a:xfrm>
          <a:prstGeom prst="rect">
            <a:avLst/>
          </a:prstGeom>
        </p:spPr>
        <p:txBody>
          <a:bodyPr vert="horz" wrap="square" lIns="0" tIns="30480" rIns="0" bIns="0" rtlCol="0">
            <a:spAutoFit/>
          </a:bodyPr>
          <a:lstStyle/>
          <a:p>
            <a:pPr marL="12700" marR="5080" indent="-635" algn="ctr">
              <a:lnSpc>
                <a:spcPct val="91900"/>
              </a:lnSpc>
              <a:spcBef>
                <a:spcPts val="240"/>
              </a:spcBef>
            </a:pPr>
            <a:r>
              <a:rPr sz="1400" b="1" spc="-5" dirty="0">
                <a:solidFill>
                  <a:schemeClr val="bg1"/>
                </a:solidFill>
                <a:latin typeface="Tahoma"/>
                <a:cs typeface="Tahoma"/>
              </a:rPr>
              <a:t>Applying </a:t>
            </a:r>
            <a:r>
              <a:rPr sz="1400" b="1" spc="-25" dirty="0">
                <a:solidFill>
                  <a:schemeClr val="bg1"/>
                </a:solidFill>
                <a:latin typeface="Tahoma"/>
                <a:cs typeface="Tahoma"/>
              </a:rPr>
              <a:t>effective </a:t>
            </a:r>
            <a:r>
              <a:rPr sz="1400" b="1" spc="-30" dirty="0">
                <a:solidFill>
                  <a:schemeClr val="bg1"/>
                </a:solidFill>
                <a:latin typeface="Tahoma"/>
                <a:cs typeface="Tahoma"/>
              </a:rPr>
              <a:t>Credit </a:t>
            </a:r>
            <a:r>
              <a:rPr sz="1400" b="1" spc="-25" dirty="0">
                <a:solidFill>
                  <a:schemeClr val="bg1"/>
                </a:solidFill>
                <a:latin typeface="Tahoma"/>
                <a:cs typeface="Tahoma"/>
              </a:rPr>
              <a:t> </a:t>
            </a:r>
            <a:r>
              <a:rPr sz="1400" b="1" spc="20" dirty="0">
                <a:solidFill>
                  <a:schemeClr val="bg1"/>
                </a:solidFill>
                <a:latin typeface="Tahoma"/>
                <a:cs typeface="Tahoma"/>
              </a:rPr>
              <a:t>and</a:t>
            </a:r>
            <a:r>
              <a:rPr sz="1400" b="1" spc="-35" dirty="0">
                <a:solidFill>
                  <a:schemeClr val="bg1"/>
                </a:solidFill>
                <a:latin typeface="Tahoma"/>
                <a:cs typeface="Tahoma"/>
              </a:rPr>
              <a:t> </a:t>
            </a:r>
            <a:r>
              <a:rPr sz="1400" b="1" spc="-40" dirty="0">
                <a:solidFill>
                  <a:schemeClr val="bg1"/>
                </a:solidFill>
                <a:latin typeface="Tahoma"/>
                <a:cs typeface="Tahoma"/>
              </a:rPr>
              <a:t>Debt </a:t>
            </a:r>
            <a:r>
              <a:rPr sz="1400" b="1" spc="-20" dirty="0">
                <a:solidFill>
                  <a:schemeClr val="bg1"/>
                </a:solidFill>
                <a:latin typeface="Tahoma"/>
                <a:cs typeface="Tahoma"/>
              </a:rPr>
              <a:t>Counseling</a:t>
            </a:r>
            <a:r>
              <a:rPr sz="1400" b="1" spc="-50" dirty="0">
                <a:solidFill>
                  <a:schemeClr val="bg1"/>
                </a:solidFill>
                <a:latin typeface="Tahoma"/>
                <a:cs typeface="Tahoma"/>
              </a:rPr>
              <a:t> </a:t>
            </a:r>
            <a:r>
              <a:rPr sz="1400" b="1" spc="20" dirty="0">
                <a:solidFill>
                  <a:schemeClr val="bg1"/>
                </a:solidFill>
                <a:latin typeface="Tahoma"/>
                <a:cs typeface="Tahoma"/>
              </a:rPr>
              <a:t>and </a:t>
            </a:r>
            <a:r>
              <a:rPr sz="1400" b="1" spc="-395" dirty="0">
                <a:solidFill>
                  <a:schemeClr val="bg1"/>
                </a:solidFill>
                <a:latin typeface="Tahoma"/>
                <a:cs typeface="Tahoma"/>
              </a:rPr>
              <a:t> </a:t>
            </a:r>
            <a:r>
              <a:rPr sz="1400" b="1" spc="-50" dirty="0">
                <a:solidFill>
                  <a:schemeClr val="bg1"/>
                </a:solidFill>
                <a:latin typeface="Tahoma"/>
                <a:cs typeface="Tahoma"/>
              </a:rPr>
              <a:t>Mentorship</a:t>
            </a:r>
            <a:r>
              <a:rPr sz="1400" b="1" spc="-35" dirty="0">
                <a:solidFill>
                  <a:schemeClr val="bg1"/>
                </a:solidFill>
                <a:latin typeface="Tahoma"/>
                <a:cs typeface="Tahoma"/>
              </a:rPr>
              <a:t> </a:t>
            </a:r>
            <a:r>
              <a:rPr sz="1400" b="1" spc="-50" dirty="0">
                <a:solidFill>
                  <a:schemeClr val="bg1"/>
                </a:solidFill>
                <a:latin typeface="Tahoma"/>
                <a:cs typeface="Tahoma"/>
              </a:rPr>
              <a:t>during</a:t>
            </a:r>
            <a:r>
              <a:rPr sz="1400" b="1" spc="-40" dirty="0">
                <a:solidFill>
                  <a:schemeClr val="bg1"/>
                </a:solidFill>
                <a:latin typeface="Tahoma"/>
                <a:cs typeface="Tahoma"/>
              </a:rPr>
              <a:t> </a:t>
            </a:r>
            <a:r>
              <a:rPr sz="1400" b="1" spc="-50" dirty="0">
                <a:solidFill>
                  <a:schemeClr val="bg1"/>
                </a:solidFill>
                <a:latin typeface="Tahoma"/>
                <a:cs typeface="Tahoma"/>
              </a:rPr>
              <a:t>the </a:t>
            </a:r>
            <a:r>
              <a:rPr sz="1400" b="1" spc="-45" dirty="0">
                <a:solidFill>
                  <a:schemeClr val="bg1"/>
                </a:solidFill>
                <a:latin typeface="Tahoma"/>
                <a:cs typeface="Tahoma"/>
              </a:rPr>
              <a:t> </a:t>
            </a:r>
            <a:r>
              <a:rPr sz="1400" b="1" spc="-20" dirty="0">
                <a:solidFill>
                  <a:schemeClr val="bg1"/>
                </a:solidFill>
                <a:latin typeface="Tahoma"/>
                <a:cs typeface="Tahoma"/>
              </a:rPr>
              <a:t>process.</a:t>
            </a:r>
            <a:endParaRPr sz="1400" dirty="0">
              <a:solidFill>
                <a:schemeClr val="bg1"/>
              </a:solidFill>
              <a:latin typeface="Tahoma"/>
              <a:cs typeface="Tahoma"/>
            </a:endParaRPr>
          </a:p>
        </p:txBody>
      </p:sp>
      <p:pic>
        <p:nvPicPr>
          <p:cNvPr id="29" name="Picture 28" descr="A stack of binders on a desk&#10;&#10;Description automatically generated">
            <a:extLst>
              <a:ext uri="{FF2B5EF4-FFF2-40B4-BE49-F238E27FC236}">
                <a16:creationId xmlns:a16="http://schemas.microsoft.com/office/drawing/2014/main" id="{45D9092A-B465-2CCA-7B2D-31E46B5A63F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92505" y="1460599"/>
            <a:ext cx="3603497" cy="34645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0" name="Rectangle 29">
            <a:extLst>
              <a:ext uri="{FF2B5EF4-FFF2-40B4-BE49-F238E27FC236}">
                <a16:creationId xmlns:a16="http://schemas.microsoft.com/office/drawing/2014/main" id="{8B04B77E-C4D9-2284-999F-B85510678AE9}"/>
              </a:ext>
            </a:extLst>
          </p:cNvPr>
          <p:cNvSpPr/>
          <p:nvPr/>
        </p:nvSpPr>
        <p:spPr>
          <a:xfrm>
            <a:off x="6096000" y="73759"/>
            <a:ext cx="5853685" cy="1261884"/>
          </a:xfrm>
          <a:prstGeom prst="rect">
            <a:avLst/>
          </a:prstGeom>
          <a:noFill/>
        </p:spPr>
        <p:txBody>
          <a:bodyPr wrap="square" lIns="91440" tIns="45720" rIns="91440" bIns="45720">
            <a:spAutoFit/>
          </a:bodyPr>
          <a:lstStyle/>
          <a:p>
            <a:pPr algn="ctr"/>
            <a:r>
              <a:rPr lang="en-US" sz="2800"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Aptos Display" panose="020B0004020202020204" pitchFamily="34" charset="0"/>
              </a:rPr>
              <a:t>INTERNAL COMPLIANCE </a:t>
            </a:r>
            <a:r>
              <a:rPr lang="en-US" sz="28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Aptos Display" panose="020B0004020202020204" pitchFamily="34" charset="0"/>
              </a:rPr>
              <a:t>POLICIES </a:t>
            </a:r>
          </a:p>
          <a:p>
            <a:pPr algn="ct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latin typeface="Aptos Display" panose="020B0004020202020204" pitchFamily="34" charset="0"/>
              </a:rPr>
              <a:t>– Aligned with Global </a:t>
            </a:r>
          </a:p>
          <a:p>
            <a:pPr algn="ct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ptos Display" panose="020B0004020202020204" pitchFamily="34" charset="0"/>
              </a:rPr>
              <a:t>Best Practice ITIL Standards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34033" y="289887"/>
            <a:ext cx="5780658" cy="574675"/>
          </a:xfrm>
          <a:prstGeom prst="rect">
            <a:avLst/>
          </a:prstGeom>
        </p:spPr>
        <p:txBody>
          <a:bodyPr vert="horz" wrap="square" lIns="0" tIns="12700" rIns="0" bIns="0" rtlCol="0">
            <a:spAutoFit/>
          </a:bodyPr>
          <a:lstStyle/>
          <a:p>
            <a:pPr marL="12700">
              <a:lnSpc>
                <a:spcPct val="100000"/>
              </a:lnSpc>
              <a:spcBef>
                <a:spcPts val="100"/>
              </a:spcBef>
            </a:pPr>
            <a:r>
              <a:rPr lang="en-US"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Aptos Display" panose="020B0004020202020204" pitchFamily="34" charset="0"/>
              </a:rPr>
              <a:t>WHO ARE OUR CLIENTS?</a:t>
            </a:r>
            <a:endParaRPr sz="3600" b="1" dirty="0">
              <a:solidFill>
                <a:schemeClr val="bg1"/>
              </a:solidFill>
            </a:endParaRPr>
          </a:p>
        </p:txBody>
      </p:sp>
      <p:pic>
        <p:nvPicPr>
          <p:cNvPr id="4" name="object 4"/>
          <p:cNvPicPr/>
          <p:nvPr/>
        </p:nvPicPr>
        <p:blipFill>
          <a:blip r:embed="rId2" cstate="print"/>
          <a:stretch>
            <a:fillRect/>
          </a:stretch>
        </p:blipFill>
        <p:spPr>
          <a:xfrm>
            <a:off x="4680203" y="1193290"/>
            <a:ext cx="7213854" cy="5664710"/>
          </a:xfrm>
          <a:prstGeom prst="rect">
            <a:avLst/>
          </a:prstGeom>
        </p:spPr>
      </p:pic>
      <p:sp>
        <p:nvSpPr>
          <p:cNvPr id="5" name="object 5"/>
          <p:cNvSpPr txBox="1"/>
          <p:nvPr/>
        </p:nvSpPr>
        <p:spPr>
          <a:xfrm>
            <a:off x="4800600" y="1381506"/>
            <a:ext cx="7047524" cy="4681410"/>
          </a:xfrm>
          <a:prstGeom prst="rect">
            <a:avLst/>
          </a:prstGeom>
        </p:spPr>
        <p:txBody>
          <a:bodyPr vert="horz" wrap="square" lIns="0" tIns="13335" rIns="0" bIns="0" rtlCol="0">
            <a:spAutoFit/>
          </a:bodyPr>
          <a:lstStyle/>
          <a:p>
            <a:pPr marL="15240">
              <a:lnSpc>
                <a:spcPct val="100000"/>
              </a:lnSpc>
              <a:spcBef>
                <a:spcPts val="105"/>
              </a:spcBef>
            </a:pPr>
            <a:r>
              <a:rPr lang="en-US" sz="1400" b="1" spc="-60" dirty="0">
                <a:solidFill>
                  <a:schemeClr val="bg1"/>
                </a:solidFill>
                <a:latin typeface="Tahoma"/>
                <a:cs typeface="Tahoma"/>
              </a:rPr>
              <a:t>UAE </a:t>
            </a:r>
            <a:r>
              <a:rPr sz="1400" b="1" spc="-60" dirty="0">
                <a:solidFill>
                  <a:schemeClr val="bg1"/>
                </a:solidFill>
                <a:latin typeface="Tahoma"/>
                <a:cs typeface="Tahoma"/>
              </a:rPr>
              <a:t>Debtors</a:t>
            </a:r>
            <a:r>
              <a:rPr sz="1400" b="1" spc="-40" dirty="0">
                <a:solidFill>
                  <a:schemeClr val="bg1"/>
                </a:solidFill>
                <a:latin typeface="Tahoma"/>
                <a:cs typeface="Tahoma"/>
              </a:rPr>
              <a:t> </a:t>
            </a:r>
            <a:r>
              <a:rPr sz="1400" b="1" dirty="0">
                <a:solidFill>
                  <a:schemeClr val="bg1"/>
                </a:solidFill>
                <a:latin typeface="Tahoma"/>
                <a:cs typeface="Tahoma"/>
              </a:rPr>
              <a:t>facing</a:t>
            </a:r>
            <a:r>
              <a:rPr sz="1400" b="1" spc="-30" dirty="0">
                <a:solidFill>
                  <a:schemeClr val="bg1"/>
                </a:solidFill>
                <a:latin typeface="Tahoma"/>
                <a:cs typeface="Tahoma"/>
              </a:rPr>
              <a:t> </a:t>
            </a:r>
            <a:r>
              <a:rPr sz="1400" b="1" spc="85" dirty="0">
                <a:solidFill>
                  <a:schemeClr val="bg1"/>
                </a:solidFill>
                <a:latin typeface="Tahoma"/>
                <a:cs typeface="Tahoma"/>
              </a:rPr>
              <a:t>a</a:t>
            </a:r>
            <a:r>
              <a:rPr sz="1400" b="1" spc="-20" dirty="0">
                <a:solidFill>
                  <a:schemeClr val="bg1"/>
                </a:solidFill>
                <a:latin typeface="Tahoma"/>
                <a:cs typeface="Tahoma"/>
              </a:rPr>
              <a:t> </a:t>
            </a:r>
            <a:r>
              <a:rPr sz="1400" b="1" spc="-55" dirty="0">
                <a:solidFill>
                  <a:schemeClr val="bg1"/>
                </a:solidFill>
                <a:latin typeface="Tahoma"/>
                <a:cs typeface="Tahoma"/>
              </a:rPr>
              <a:t>Debt-Crisis</a:t>
            </a:r>
            <a:endParaRPr sz="1400" dirty="0">
              <a:solidFill>
                <a:schemeClr val="bg1"/>
              </a:solidFill>
              <a:latin typeface="Tahoma"/>
              <a:cs typeface="Tahoma"/>
            </a:endParaRPr>
          </a:p>
          <a:p>
            <a:pPr>
              <a:lnSpc>
                <a:spcPct val="100000"/>
              </a:lnSpc>
            </a:pPr>
            <a:endParaRPr sz="1700" dirty="0">
              <a:latin typeface="Tahoma"/>
              <a:cs typeface="Tahoma"/>
            </a:endParaRPr>
          </a:p>
          <a:p>
            <a:pPr marL="15240">
              <a:lnSpc>
                <a:spcPct val="100000"/>
              </a:lnSpc>
              <a:spcBef>
                <a:spcPts val="1070"/>
              </a:spcBef>
            </a:pPr>
            <a:r>
              <a:rPr sz="1400" b="1" spc="-65" dirty="0">
                <a:solidFill>
                  <a:schemeClr val="bg1"/>
                </a:solidFill>
                <a:latin typeface="Tahoma"/>
                <a:cs typeface="Tahoma"/>
              </a:rPr>
              <a:t>UAE</a:t>
            </a:r>
            <a:r>
              <a:rPr sz="1400" b="1" spc="-40" dirty="0">
                <a:solidFill>
                  <a:schemeClr val="bg1"/>
                </a:solidFill>
                <a:latin typeface="Tahoma"/>
                <a:cs typeface="Tahoma"/>
              </a:rPr>
              <a:t> </a:t>
            </a:r>
            <a:r>
              <a:rPr sz="1400" b="1" spc="-60" dirty="0">
                <a:solidFill>
                  <a:schemeClr val="bg1"/>
                </a:solidFill>
                <a:latin typeface="Tahoma"/>
                <a:cs typeface="Tahoma"/>
              </a:rPr>
              <a:t>Debtors</a:t>
            </a:r>
            <a:r>
              <a:rPr sz="1400" b="1" spc="-25" dirty="0">
                <a:solidFill>
                  <a:schemeClr val="bg1"/>
                </a:solidFill>
                <a:latin typeface="Tahoma"/>
                <a:cs typeface="Tahoma"/>
              </a:rPr>
              <a:t> </a:t>
            </a:r>
            <a:r>
              <a:rPr sz="1400" b="1" spc="-50" dirty="0">
                <a:solidFill>
                  <a:schemeClr val="bg1"/>
                </a:solidFill>
                <a:latin typeface="Tahoma"/>
                <a:cs typeface="Tahoma"/>
              </a:rPr>
              <a:t>who</a:t>
            </a:r>
            <a:r>
              <a:rPr sz="1400" b="1" spc="-40" dirty="0">
                <a:solidFill>
                  <a:schemeClr val="bg1"/>
                </a:solidFill>
                <a:latin typeface="Tahoma"/>
                <a:cs typeface="Tahoma"/>
              </a:rPr>
              <a:t> </a:t>
            </a:r>
            <a:r>
              <a:rPr sz="1400" b="1" spc="15" dirty="0">
                <a:solidFill>
                  <a:schemeClr val="bg1"/>
                </a:solidFill>
                <a:latin typeface="Tahoma"/>
                <a:cs typeface="Tahoma"/>
              </a:rPr>
              <a:t>have</a:t>
            </a:r>
            <a:r>
              <a:rPr sz="1400" b="1" spc="-25" dirty="0">
                <a:solidFill>
                  <a:schemeClr val="bg1"/>
                </a:solidFill>
                <a:latin typeface="Tahoma"/>
                <a:cs typeface="Tahoma"/>
              </a:rPr>
              <a:t> </a:t>
            </a:r>
            <a:r>
              <a:rPr sz="1400" b="1" spc="-10" dirty="0">
                <a:solidFill>
                  <a:schemeClr val="bg1"/>
                </a:solidFill>
                <a:latin typeface="Tahoma"/>
                <a:cs typeface="Tahoma"/>
              </a:rPr>
              <a:t>skipped</a:t>
            </a:r>
            <a:r>
              <a:rPr sz="1400" b="1" spc="-30" dirty="0">
                <a:solidFill>
                  <a:schemeClr val="bg1"/>
                </a:solidFill>
                <a:latin typeface="Tahoma"/>
                <a:cs typeface="Tahoma"/>
              </a:rPr>
              <a:t> </a:t>
            </a:r>
            <a:r>
              <a:rPr lang="en-US" sz="1400" b="1" spc="-30" dirty="0">
                <a:solidFill>
                  <a:schemeClr val="bg1"/>
                </a:solidFill>
                <a:latin typeface="Tahoma"/>
                <a:cs typeface="Tahoma"/>
              </a:rPr>
              <a:t>the UAE, </a:t>
            </a:r>
            <a:r>
              <a:rPr sz="1400" b="1" spc="-65" dirty="0">
                <a:solidFill>
                  <a:schemeClr val="bg1"/>
                </a:solidFill>
                <a:latin typeface="Tahoma"/>
                <a:cs typeface="Tahoma"/>
              </a:rPr>
              <a:t>or</a:t>
            </a:r>
            <a:r>
              <a:rPr sz="1400" b="1" spc="-20" dirty="0">
                <a:solidFill>
                  <a:schemeClr val="bg1"/>
                </a:solidFill>
                <a:latin typeface="Tahoma"/>
                <a:cs typeface="Tahoma"/>
              </a:rPr>
              <a:t> </a:t>
            </a:r>
            <a:r>
              <a:rPr sz="1400" b="1" spc="-110" dirty="0">
                <a:solidFill>
                  <a:schemeClr val="bg1"/>
                </a:solidFill>
                <a:latin typeface="Tahoma"/>
                <a:cs typeface="Tahoma"/>
              </a:rPr>
              <a:t>still</a:t>
            </a:r>
            <a:r>
              <a:rPr sz="1400" b="1" spc="-30" dirty="0">
                <a:solidFill>
                  <a:schemeClr val="bg1"/>
                </a:solidFill>
                <a:latin typeface="Tahoma"/>
                <a:cs typeface="Tahoma"/>
              </a:rPr>
              <a:t> </a:t>
            </a:r>
            <a:r>
              <a:rPr sz="1400" b="1" spc="-70" dirty="0">
                <a:solidFill>
                  <a:schemeClr val="bg1"/>
                </a:solidFill>
                <a:latin typeface="Tahoma"/>
                <a:cs typeface="Tahoma"/>
              </a:rPr>
              <a:t>in</a:t>
            </a:r>
            <a:r>
              <a:rPr sz="1400" b="1" spc="-20" dirty="0">
                <a:solidFill>
                  <a:schemeClr val="bg1"/>
                </a:solidFill>
                <a:latin typeface="Tahoma"/>
                <a:cs typeface="Tahoma"/>
              </a:rPr>
              <a:t> </a:t>
            </a:r>
            <a:r>
              <a:rPr sz="1400" b="1" spc="-50" dirty="0">
                <a:solidFill>
                  <a:schemeClr val="bg1"/>
                </a:solidFill>
                <a:latin typeface="Tahoma"/>
                <a:cs typeface="Tahoma"/>
              </a:rPr>
              <a:t>the</a:t>
            </a:r>
            <a:r>
              <a:rPr sz="1400" b="1" spc="-30" dirty="0">
                <a:solidFill>
                  <a:schemeClr val="bg1"/>
                </a:solidFill>
                <a:latin typeface="Tahoma"/>
                <a:cs typeface="Tahoma"/>
              </a:rPr>
              <a:t> </a:t>
            </a:r>
            <a:r>
              <a:rPr lang="en-US" sz="1400" b="1" spc="-40" dirty="0">
                <a:solidFill>
                  <a:schemeClr val="bg1"/>
                </a:solidFill>
                <a:latin typeface="Tahoma"/>
                <a:cs typeface="Tahoma"/>
              </a:rPr>
              <a:t>C</a:t>
            </a:r>
            <a:r>
              <a:rPr sz="1400" b="1" spc="-40" dirty="0">
                <a:solidFill>
                  <a:schemeClr val="bg1"/>
                </a:solidFill>
                <a:latin typeface="Tahoma"/>
                <a:cs typeface="Tahoma"/>
              </a:rPr>
              <a:t>ountry.</a:t>
            </a:r>
            <a:endParaRPr sz="1400" dirty="0">
              <a:solidFill>
                <a:schemeClr val="bg1"/>
              </a:solidFill>
              <a:latin typeface="Tahoma"/>
              <a:cs typeface="Tahoma"/>
            </a:endParaRPr>
          </a:p>
          <a:p>
            <a:pPr>
              <a:lnSpc>
                <a:spcPct val="100000"/>
              </a:lnSpc>
            </a:pPr>
            <a:endParaRPr sz="1700" dirty="0">
              <a:latin typeface="Tahoma"/>
              <a:cs typeface="Tahoma"/>
            </a:endParaRPr>
          </a:p>
          <a:p>
            <a:pPr marL="19685">
              <a:lnSpc>
                <a:spcPct val="100000"/>
              </a:lnSpc>
              <a:spcBef>
                <a:spcPts val="1415"/>
              </a:spcBef>
            </a:pPr>
            <a:r>
              <a:rPr sz="1400" b="1" spc="-65" dirty="0">
                <a:solidFill>
                  <a:schemeClr val="bg1"/>
                </a:solidFill>
                <a:latin typeface="Tahoma"/>
                <a:cs typeface="Tahoma"/>
              </a:rPr>
              <a:t>UAE</a:t>
            </a:r>
            <a:r>
              <a:rPr lang="en-US" sz="1400" b="1" spc="-35" dirty="0">
                <a:solidFill>
                  <a:schemeClr val="bg1"/>
                </a:solidFill>
                <a:latin typeface="Tahoma"/>
                <a:cs typeface="Tahoma"/>
              </a:rPr>
              <a:t> Personal and Commercial Debtors, including Corporate with all Products,</a:t>
            </a:r>
            <a:endParaRPr sz="1400" dirty="0">
              <a:solidFill>
                <a:schemeClr val="bg1"/>
              </a:solidFill>
              <a:latin typeface="Tahoma"/>
              <a:cs typeface="Tahoma"/>
            </a:endParaRPr>
          </a:p>
          <a:p>
            <a:pPr>
              <a:lnSpc>
                <a:spcPct val="100000"/>
              </a:lnSpc>
            </a:pPr>
            <a:endParaRPr sz="1700" dirty="0">
              <a:latin typeface="Tahoma"/>
              <a:cs typeface="Tahoma"/>
            </a:endParaRPr>
          </a:p>
          <a:p>
            <a:pPr marL="12700">
              <a:lnSpc>
                <a:spcPct val="100000"/>
              </a:lnSpc>
              <a:spcBef>
                <a:spcPts val="1205"/>
              </a:spcBef>
            </a:pPr>
            <a:r>
              <a:rPr lang="en-US" sz="1400" b="1" spc="-80" dirty="0">
                <a:solidFill>
                  <a:schemeClr val="bg1"/>
                </a:solidFill>
                <a:latin typeface="Tahoma"/>
                <a:cs typeface="Tahoma"/>
              </a:rPr>
              <a:t>Service Portfolio – Now SME’s, Commercial and Corporate from UAE Banks.</a:t>
            </a:r>
            <a:endParaRPr sz="2050" dirty="0">
              <a:latin typeface="Tahoma"/>
              <a:cs typeface="Tahoma"/>
            </a:endParaRPr>
          </a:p>
          <a:p>
            <a:pPr>
              <a:lnSpc>
                <a:spcPct val="100000"/>
              </a:lnSpc>
              <a:spcBef>
                <a:spcPts val="40"/>
              </a:spcBef>
            </a:pPr>
            <a:endParaRPr sz="1850" dirty="0">
              <a:latin typeface="Tahoma"/>
              <a:cs typeface="Tahoma"/>
            </a:endParaRPr>
          </a:p>
          <a:p>
            <a:pPr marL="19685">
              <a:lnSpc>
                <a:spcPts val="1614"/>
              </a:lnSpc>
            </a:pPr>
            <a:r>
              <a:rPr sz="1400" b="1" spc="-45" dirty="0">
                <a:solidFill>
                  <a:schemeClr val="bg1"/>
                </a:solidFill>
                <a:latin typeface="Tahoma"/>
                <a:cs typeface="Tahoma"/>
              </a:rPr>
              <a:t>Clients</a:t>
            </a:r>
            <a:r>
              <a:rPr sz="1400" b="1" spc="-30" dirty="0">
                <a:solidFill>
                  <a:schemeClr val="bg1"/>
                </a:solidFill>
                <a:latin typeface="Tahoma"/>
                <a:cs typeface="Tahoma"/>
              </a:rPr>
              <a:t> </a:t>
            </a:r>
            <a:r>
              <a:rPr sz="1400" b="1" spc="25" dirty="0">
                <a:solidFill>
                  <a:schemeClr val="bg1"/>
                </a:solidFill>
                <a:latin typeface="Tahoma"/>
                <a:cs typeface="Tahoma"/>
              </a:rPr>
              <a:t>may</a:t>
            </a:r>
            <a:r>
              <a:rPr sz="1400" b="1" spc="-20" dirty="0">
                <a:solidFill>
                  <a:schemeClr val="bg1"/>
                </a:solidFill>
                <a:latin typeface="Tahoma"/>
                <a:cs typeface="Tahoma"/>
              </a:rPr>
              <a:t> </a:t>
            </a:r>
            <a:r>
              <a:rPr sz="1400" b="1" spc="50" dirty="0">
                <a:solidFill>
                  <a:schemeClr val="bg1"/>
                </a:solidFill>
                <a:latin typeface="Tahoma"/>
                <a:cs typeface="Tahoma"/>
              </a:rPr>
              <a:t>be</a:t>
            </a:r>
            <a:r>
              <a:rPr sz="1400" b="1" spc="-15" dirty="0">
                <a:solidFill>
                  <a:schemeClr val="bg1"/>
                </a:solidFill>
                <a:latin typeface="Tahoma"/>
                <a:cs typeface="Tahoma"/>
              </a:rPr>
              <a:t> </a:t>
            </a:r>
            <a:r>
              <a:rPr sz="1400" b="1" spc="-10" dirty="0">
                <a:solidFill>
                  <a:schemeClr val="bg1"/>
                </a:solidFill>
                <a:latin typeface="Tahoma"/>
                <a:cs typeface="Tahoma"/>
              </a:rPr>
              <a:t>sourced</a:t>
            </a:r>
            <a:r>
              <a:rPr sz="1400" b="1" spc="-20" dirty="0">
                <a:solidFill>
                  <a:schemeClr val="bg1"/>
                </a:solidFill>
                <a:latin typeface="Tahoma"/>
                <a:cs typeface="Tahoma"/>
              </a:rPr>
              <a:t> </a:t>
            </a:r>
            <a:r>
              <a:rPr sz="1400" b="1" spc="-75" dirty="0">
                <a:solidFill>
                  <a:schemeClr val="bg1"/>
                </a:solidFill>
                <a:latin typeface="Tahoma"/>
                <a:cs typeface="Tahoma"/>
              </a:rPr>
              <a:t>from</a:t>
            </a:r>
            <a:r>
              <a:rPr sz="1400" b="1" spc="-25" dirty="0">
                <a:solidFill>
                  <a:schemeClr val="bg1"/>
                </a:solidFill>
                <a:latin typeface="Tahoma"/>
                <a:cs typeface="Tahoma"/>
              </a:rPr>
              <a:t> </a:t>
            </a:r>
            <a:r>
              <a:rPr sz="1400" b="1" spc="-50" dirty="0">
                <a:solidFill>
                  <a:schemeClr val="bg1"/>
                </a:solidFill>
                <a:latin typeface="Tahoma"/>
                <a:cs typeface="Tahoma"/>
              </a:rPr>
              <a:t>‘</a:t>
            </a:r>
            <a:r>
              <a:rPr lang="en-US" sz="1400" b="1" spc="-50" dirty="0">
                <a:solidFill>
                  <a:schemeClr val="bg1"/>
                </a:solidFill>
                <a:latin typeface="Tahoma"/>
                <a:cs typeface="Tahoma"/>
              </a:rPr>
              <a:t>W</a:t>
            </a:r>
            <a:r>
              <a:rPr sz="1400" b="1" spc="-50" dirty="0">
                <a:solidFill>
                  <a:schemeClr val="bg1"/>
                </a:solidFill>
                <a:latin typeface="Tahoma"/>
                <a:cs typeface="Tahoma"/>
              </a:rPr>
              <a:t>alk-ins,</a:t>
            </a:r>
            <a:r>
              <a:rPr sz="1400" b="1" spc="-25" dirty="0">
                <a:solidFill>
                  <a:schemeClr val="bg1"/>
                </a:solidFill>
                <a:latin typeface="Tahoma"/>
                <a:cs typeface="Tahoma"/>
              </a:rPr>
              <a:t> </a:t>
            </a:r>
            <a:r>
              <a:rPr lang="en-US" sz="1400" b="1" spc="-70" dirty="0">
                <a:solidFill>
                  <a:schemeClr val="bg1"/>
                </a:solidFill>
                <a:latin typeface="Tahoma"/>
                <a:cs typeface="Tahoma"/>
              </a:rPr>
              <a:t>R</a:t>
            </a:r>
            <a:r>
              <a:rPr sz="1400" b="1" spc="-70" dirty="0">
                <a:solidFill>
                  <a:schemeClr val="bg1"/>
                </a:solidFill>
                <a:latin typeface="Tahoma"/>
                <a:cs typeface="Tahoma"/>
              </a:rPr>
              <a:t>eferrals,</a:t>
            </a:r>
            <a:r>
              <a:rPr sz="1400" b="1" spc="-10" dirty="0">
                <a:solidFill>
                  <a:schemeClr val="bg1"/>
                </a:solidFill>
                <a:latin typeface="Tahoma"/>
                <a:cs typeface="Tahoma"/>
              </a:rPr>
              <a:t> </a:t>
            </a:r>
            <a:r>
              <a:rPr sz="1400" b="1" spc="-65" dirty="0">
                <a:solidFill>
                  <a:schemeClr val="bg1"/>
                </a:solidFill>
                <a:latin typeface="Tahoma"/>
                <a:cs typeface="Tahoma"/>
              </a:rPr>
              <a:t>or</a:t>
            </a:r>
            <a:r>
              <a:rPr sz="1400" b="1" spc="-25" dirty="0">
                <a:solidFill>
                  <a:schemeClr val="bg1"/>
                </a:solidFill>
                <a:latin typeface="Tahoma"/>
                <a:cs typeface="Tahoma"/>
              </a:rPr>
              <a:t> </a:t>
            </a:r>
            <a:r>
              <a:rPr lang="en-US" sz="1400" b="1" spc="-20" dirty="0">
                <a:solidFill>
                  <a:schemeClr val="bg1"/>
                </a:solidFill>
                <a:latin typeface="Tahoma"/>
                <a:cs typeface="Tahoma"/>
              </a:rPr>
              <a:t>C</a:t>
            </a:r>
            <a:r>
              <a:rPr sz="1400" b="1" spc="-20" dirty="0">
                <a:solidFill>
                  <a:schemeClr val="bg1"/>
                </a:solidFill>
                <a:latin typeface="Tahoma"/>
                <a:cs typeface="Tahoma"/>
              </a:rPr>
              <a:t>ontractual</a:t>
            </a:r>
            <a:r>
              <a:rPr sz="1400" b="1" spc="-30" dirty="0">
                <a:solidFill>
                  <a:schemeClr val="bg1"/>
                </a:solidFill>
                <a:latin typeface="Tahoma"/>
                <a:cs typeface="Tahoma"/>
              </a:rPr>
              <a:t> </a:t>
            </a:r>
            <a:r>
              <a:rPr sz="1400" b="1" spc="-65" dirty="0">
                <a:solidFill>
                  <a:schemeClr val="bg1"/>
                </a:solidFill>
                <a:latin typeface="Tahoma"/>
                <a:cs typeface="Tahoma"/>
              </a:rPr>
              <a:t>UAE</a:t>
            </a:r>
            <a:r>
              <a:rPr sz="1400" b="1" spc="-30" dirty="0">
                <a:solidFill>
                  <a:schemeClr val="bg1"/>
                </a:solidFill>
                <a:latin typeface="Tahoma"/>
                <a:cs typeface="Tahoma"/>
              </a:rPr>
              <a:t> </a:t>
            </a:r>
            <a:r>
              <a:rPr sz="1400" b="1" spc="-40" dirty="0">
                <a:solidFill>
                  <a:schemeClr val="bg1"/>
                </a:solidFill>
                <a:latin typeface="Tahoma"/>
                <a:cs typeface="Tahoma"/>
              </a:rPr>
              <a:t>Bank</a:t>
            </a:r>
            <a:endParaRPr sz="1400" dirty="0">
              <a:solidFill>
                <a:schemeClr val="bg1"/>
              </a:solidFill>
              <a:latin typeface="Tahoma"/>
              <a:cs typeface="Tahoma"/>
            </a:endParaRPr>
          </a:p>
          <a:p>
            <a:pPr marL="19685">
              <a:lnSpc>
                <a:spcPts val="1614"/>
              </a:lnSpc>
            </a:pPr>
            <a:r>
              <a:rPr sz="1400" b="1" spc="-20" dirty="0">
                <a:solidFill>
                  <a:schemeClr val="bg1"/>
                </a:solidFill>
                <a:latin typeface="Tahoma"/>
                <a:cs typeface="Tahoma"/>
              </a:rPr>
              <a:t>Allocations</a:t>
            </a:r>
            <a:r>
              <a:rPr lang="en-US" sz="1400" b="1" spc="-20" dirty="0">
                <a:solidFill>
                  <a:schemeClr val="bg1"/>
                </a:solidFill>
                <a:latin typeface="Tahoma"/>
                <a:cs typeface="Tahoma"/>
              </a:rPr>
              <a:t>, as per our Bank Empanelment’s.</a:t>
            </a:r>
            <a:endParaRPr sz="1400" dirty="0">
              <a:solidFill>
                <a:schemeClr val="bg1"/>
              </a:solidFill>
              <a:latin typeface="Tahoma"/>
              <a:cs typeface="Tahoma"/>
            </a:endParaRPr>
          </a:p>
          <a:p>
            <a:pPr>
              <a:lnSpc>
                <a:spcPct val="100000"/>
              </a:lnSpc>
              <a:spcBef>
                <a:spcPts val="20"/>
              </a:spcBef>
            </a:pPr>
            <a:endParaRPr sz="1550" dirty="0">
              <a:latin typeface="Tahoma"/>
              <a:cs typeface="Tahoma"/>
            </a:endParaRPr>
          </a:p>
          <a:p>
            <a:pPr marL="19050" marR="182245">
              <a:lnSpc>
                <a:spcPct val="91900"/>
              </a:lnSpc>
            </a:pPr>
            <a:r>
              <a:rPr sz="1200" b="1" spc="-30" dirty="0">
                <a:solidFill>
                  <a:schemeClr val="bg1"/>
                </a:solidFill>
                <a:latin typeface="Tahoma"/>
                <a:cs typeface="Tahoma"/>
              </a:rPr>
              <a:t>All</a:t>
            </a:r>
            <a:r>
              <a:rPr sz="1200" b="1" spc="-10" dirty="0">
                <a:solidFill>
                  <a:schemeClr val="bg1"/>
                </a:solidFill>
                <a:latin typeface="Tahoma"/>
                <a:cs typeface="Tahoma"/>
              </a:rPr>
              <a:t> </a:t>
            </a:r>
            <a:r>
              <a:rPr sz="1200" b="1" spc="-35" dirty="0">
                <a:solidFill>
                  <a:schemeClr val="bg1"/>
                </a:solidFill>
                <a:latin typeface="Tahoma"/>
                <a:cs typeface="Tahoma"/>
              </a:rPr>
              <a:t>Clients</a:t>
            </a:r>
            <a:r>
              <a:rPr sz="1200" b="1" spc="-5" dirty="0">
                <a:solidFill>
                  <a:schemeClr val="bg1"/>
                </a:solidFill>
                <a:latin typeface="Tahoma"/>
                <a:cs typeface="Tahoma"/>
              </a:rPr>
              <a:t> </a:t>
            </a:r>
            <a:r>
              <a:rPr sz="1200" b="1" spc="-45" dirty="0">
                <a:solidFill>
                  <a:schemeClr val="bg1"/>
                </a:solidFill>
                <a:latin typeface="Tahoma"/>
                <a:cs typeface="Tahoma"/>
              </a:rPr>
              <a:t>who</a:t>
            </a:r>
            <a:r>
              <a:rPr sz="1200" b="1" spc="-15" dirty="0">
                <a:solidFill>
                  <a:schemeClr val="bg1"/>
                </a:solidFill>
                <a:latin typeface="Tahoma"/>
                <a:cs typeface="Tahoma"/>
              </a:rPr>
              <a:t> </a:t>
            </a:r>
            <a:r>
              <a:rPr sz="1200" b="1" spc="10" dirty="0">
                <a:solidFill>
                  <a:schemeClr val="bg1"/>
                </a:solidFill>
                <a:latin typeface="Tahoma"/>
                <a:cs typeface="Tahoma"/>
              </a:rPr>
              <a:t>have</a:t>
            </a:r>
            <a:r>
              <a:rPr sz="1200" b="1" spc="-15" dirty="0">
                <a:solidFill>
                  <a:schemeClr val="bg1"/>
                </a:solidFill>
                <a:latin typeface="Tahoma"/>
                <a:cs typeface="Tahoma"/>
              </a:rPr>
              <a:t> Legal </a:t>
            </a:r>
            <a:r>
              <a:rPr sz="1200" b="1" spc="15" dirty="0">
                <a:solidFill>
                  <a:schemeClr val="bg1"/>
                </a:solidFill>
                <a:latin typeface="Tahoma"/>
                <a:cs typeface="Tahoma"/>
              </a:rPr>
              <a:t>Cases</a:t>
            </a:r>
            <a:r>
              <a:rPr sz="1200" b="1" spc="-20" dirty="0">
                <a:solidFill>
                  <a:schemeClr val="bg1"/>
                </a:solidFill>
                <a:latin typeface="Tahoma"/>
                <a:cs typeface="Tahoma"/>
              </a:rPr>
              <a:t> </a:t>
            </a:r>
            <a:r>
              <a:rPr sz="1200" b="1" spc="-40" dirty="0">
                <a:solidFill>
                  <a:schemeClr val="bg1"/>
                </a:solidFill>
                <a:latin typeface="Tahoma"/>
                <a:cs typeface="Tahoma"/>
              </a:rPr>
              <a:t>filed</a:t>
            </a:r>
            <a:r>
              <a:rPr sz="1200" b="1" spc="-10" dirty="0">
                <a:solidFill>
                  <a:schemeClr val="bg1"/>
                </a:solidFill>
                <a:latin typeface="Tahoma"/>
                <a:cs typeface="Tahoma"/>
              </a:rPr>
              <a:t> </a:t>
            </a:r>
            <a:r>
              <a:rPr sz="1200" b="1" spc="-30" dirty="0">
                <a:solidFill>
                  <a:schemeClr val="bg1"/>
                </a:solidFill>
                <a:latin typeface="Tahoma"/>
                <a:cs typeface="Tahoma"/>
              </a:rPr>
              <a:t>against</a:t>
            </a:r>
            <a:r>
              <a:rPr sz="1200" b="1" spc="-10" dirty="0">
                <a:solidFill>
                  <a:schemeClr val="bg1"/>
                </a:solidFill>
                <a:latin typeface="Tahoma"/>
                <a:cs typeface="Tahoma"/>
              </a:rPr>
              <a:t> </a:t>
            </a:r>
            <a:r>
              <a:rPr sz="1200" b="1" spc="-40" dirty="0">
                <a:solidFill>
                  <a:schemeClr val="bg1"/>
                </a:solidFill>
                <a:latin typeface="Tahoma"/>
                <a:cs typeface="Tahoma"/>
              </a:rPr>
              <a:t>them,</a:t>
            </a:r>
            <a:r>
              <a:rPr sz="1200" b="1" spc="-15" dirty="0">
                <a:solidFill>
                  <a:schemeClr val="bg1"/>
                </a:solidFill>
                <a:latin typeface="Tahoma"/>
                <a:cs typeface="Tahoma"/>
              </a:rPr>
              <a:t> </a:t>
            </a:r>
            <a:r>
              <a:rPr sz="1200" b="1" spc="-40" dirty="0">
                <a:solidFill>
                  <a:schemeClr val="bg1"/>
                </a:solidFill>
                <a:latin typeface="Tahoma"/>
                <a:cs typeface="Tahoma"/>
              </a:rPr>
              <a:t>where</a:t>
            </a:r>
            <a:r>
              <a:rPr sz="1200" b="1" spc="-10" dirty="0">
                <a:solidFill>
                  <a:schemeClr val="bg1"/>
                </a:solidFill>
                <a:latin typeface="Tahoma"/>
                <a:cs typeface="Tahoma"/>
              </a:rPr>
              <a:t> </a:t>
            </a:r>
            <a:r>
              <a:rPr sz="1200" b="1" spc="-30" dirty="0">
                <a:solidFill>
                  <a:schemeClr val="bg1"/>
                </a:solidFill>
                <a:latin typeface="Tahoma"/>
                <a:cs typeface="Tahoma"/>
              </a:rPr>
              <a:t>we</a:t>
            </a:r>
            <a:r>
              <a:rPr sz="1200" b="1" spc="-15" dirty="0">
                <a:solidFill>
                  <a:schemeClr val="bg1"/>
                </a:solidFill>
                <a:latin typeface="Tahoma"/>
                <a:cs typeface="Tahoma"/>
              </a:rPr>
              <a:t> </a:t>
            </a:r>
            <a:r>
              <a:rPr sz="1200" b="1" spc="-45" dirty="0">
                <a:solidFill>
                  <a:schemeClr val="bg1"/>
                </a:solidFill>
                <a:latin typeface="Tahoma"/>
                <a:cs typeface="Tahoma"/>
              </a:rPr>
              <a:t>present,</a:t>
            </a:r>
            <a:r>
              <a:rPr sz="1200" b="1" spc="-10" dirty="0">
                <a:solidFill>
                  <a:schemeClr val="bg1"/>
                </a:solidFill>
                <a:latin typeface="Tahoma"/>
                <a:cs typeface="Tahoma"/>
              </a:rPr>
              <a:t> mediate,</a:t>
            </a:r>
            <a:r>
              <a:rPr sz="1200" b="1" spc="-15" dirty="0">
                <a:solidFill>
                  <a:schemeClr val="bg1"/>
                </a:solidFill>
                <a:latin typeface="Tahoma"/>
                <a:cs typeface="Tahoma"/>
              </a:rPr>
              <a:t> </a:t>
            </a:r>
            <a:r>
              <a:rPr sz="1200" b="1" spc="-25" dirty="0">
                <a:solidFill>
                  <a:schemeClr val="bg1"/>
                </a:solidFill>
                <a:latin typeface="Tahoma"/>
                <a:cs typeface="Tahoma"/>
              </a:rPr>
              <a:t>negotiate </a:t>
            </a:r>
            <a:r>
              <a:rPr sz="1200" b="1" spc="-335" dirty="0">
                <a:solidFill>
                  <a:schemeClr val="bg1"/>
                </a:solidFill>
                <a:latin typeface="Tahoma"/>
                <a:cs typeface="Tahoma"/>
              </a:rPr>
              <a:t> </a:t>
            </a:r>
            <a:r>
              <a:rPr sz="1200" b="1" spc="15" dirty="0">
                <a:solidFill>
                  <a:schemeClr val="bg1"/>
                </a:solidFill>
                <a:latin typeface="Tahoma"/>
                <a:cs typeface="Tahoma"/>
              </a:rPr>
              <a:t>and</a:t>
            </a:r>
            <a:r>
              <a:rPr sz="1200" b="1" spc="-20" dirty="0">
                <a:solidFill>
                  <a:schemeClr val="bg1"/>
                </a:solidFill>
                <a:latin typeface="Tahoma"/>
                <a:cs typeface="Tahoma"/>
              </a:rPr>
              <a:t> </a:t>
            </a:r>
            <a:r>
              <a:rPr sz="1200" b="1" spc="-45" dirty="0">
                <a:solidFill>
                  <a:schemeClr val="bg1"/>
                </a:solidFill>
                <a:latin typeface="Tahoma"/>
                <a:cs typeface="Tahoma"/>
              </a:rPr>
              <a:t>finalize</a:t>
            </a:r>
            <a:r>
              <a:rPr sz="1200" b="1" spc="-10" dirty="0">
                <a:solidFill>
                  <a:schemeClr val="bg1"/>
                </a:solidFill>
                <a:latin typeface="Tahoma"/>
                <a:cs typeface="Tahoma"/>
              </a:rPr>
              <a:t> </a:t>
            </a:r>
            <a:r>
              <a:rPr sz="1200" b="1" spc="-70" dirty="0">
                <a:solidFill>
                  <a:schemeClr val="bg1"/>
                </a:solidFill>
                <a:latin typeface="Tahoma"/>
                <a:cs typeface="Tahoma"/>
              </a:rPr>
              <a:t>Restructures</a:t>
            </a:r>
            <a:r>
              <a:rPr sz="1200" b="1" spc="-15" dirty="0">
                <a:solidFill>
                  <a:schemeClr val="bg1"/>
                </a:solidFill>
                <a:latin typeface="Tahoma"/>
                <a:cs typeface="Tahoma"/>
              </a:rPr>
              <a:t> </a:t>
            </a:r>
            <a:r>
              <a:rPr sz="1200" b="1" spc="-60" dirty="0">
                <a:solidFill>
                  <a:schemeClr val="bg1"/>
                </a:solidFill>
                <a:latin typeface="Tahoma"/>
                <a:cs typeface="Tahoma"/>
              </a:rPr>
              <a:t>or</a:t>
            </a:r>
            <a:r>
              <a:rPr sz="1200" b="1" spc="-15" dirty="0">
                <a:solidFill>
                  <a:schemeClr val="bg1"/>
                </a:solidFill>
                <a:latin typeface="Tahoma"/>
                <a:cs typeface="Tahoma"/>
              </a:rPr>
              <a:t> </a:t>
            </a:r>
            <a:r>
              <a:rPr sz="1200" b="1" spc="-55" dirty="0">
                <a:solidFill>
                  <a:schemeClr val="bg1"/>
                </a:solidFill>
                <a:latin typeface="Tahoma"/>
                <a:cs typeface="Tahoma"/>
              </a:rPr>
              <a:t>Settlement</a:t>
            </a:r>
            <a:r>
              <a:rPr sz="1200" b="1" spc="-15" dirty="0">
                <a:solidFill>
                  <a:schemeClr val="bg1"/>
                </a:solidFill>
                <a:latin typeface="Tahoma"/>
                <a:cs typeface="Tahoma"/>
              </a:rPr>
              <a:t> </a:t>
            </a:r>
            <a:r>
              <a:rPr sz="1200" b="1" spc="-55" dirty="0">
                <a:solidFill>
                  <a:schemeClr val="bg1"/>
                </a:solidFill>
                <a:latin typeface="Tahoma"/>
                <a:cs typeface="Tahoma"/>
              </a:rPr>
              <a:t>Plans</a:t>
            </a:r>
            <a:r>
              <a:rPr sz="1200" b="1" spc="-20" dirty="0">
                <a:solidFill>
                  <a:schemeClr val="bg1"/>
                </a:solidFill>
                <a:latin typeface="Tahoma"/>
                <a:cs typeface="Tahoma"/>
              </a:rPr>
              <a:t> </a:t>
            </a:r>
            <a:r>
              <a:rPr sz="1200" b="1" spc="-80" dirty="0">
                <a:solidFill>
                  <a:schemeClr val="bg1"/>
                </a:solidFill>
                <a:latin typeface="Tahoma"/>
                <a:cs typeface="Tahoma"/>
              </a:rPr>
              <a:t>for</a:t>
            </a:r>
            <a:r>
              <a:rPr sz="1200" b="1" spc="-25" dirty="0">
                <a:solidFill>
                  <a:schemeClr val="bg1"/>
                </a:solidFill>
                <a:latin typeface="Tahoma"/>
                <a:cs typeface="Tahoma"/>
              </a:rPr>
              <a:t> </a:t>
            </a:r>
            <a:r>
              <a:rPr sz="1200" b="1" spc="-40" dirty="0">
                <a:solidFill>
                  <a:schemeClr val="bg1"/>
                </a:solidFill>
                <a:latin typeface="Tahoma"/>
                <a:cs typeface="Tahoma"/>
              </a:rPr>
              <a:t>them</a:t>
            </a:r>
            <a:r>
              <a:rPr sz="1200" b="1" spc="-15" dirty="0">
                <a:solidFill>
                  <a:schemeClr val="bg1"/>
                </a:solidFill>
                <a:latin typeface="Tahoma"/>
                <a:cs typeface="Tahoma"/>
              </a:rPr>
              <a:t> </a:t>
            </a:r>
            <a:r>
              <a:rPr sz="1200" b="1" spc="-95" dirty="0">
                <a:solidFill>
                  <a:schemeClr val="bg1"/>
                </a:solidFill>
                <a:latin typeface="Tahoma"/>
                <a:cs typeface="Tahoma"/>
              </a:rPr>
              <a:t>with</a:t>
            </a:r>
            <a:r>
              <a:rPr sz="1200" b="1" spc="-15" dirty="0">
                <a:solidFill>
                  <a:schemeClr val="bg1"/>
                </a:solidFill>
                <a:latin typeface="Tahoma"/>
                <a:cs typeface="Tahoma"/>
              </a:rPr>
              <a:t> </a:t>
            </a:r>
            <a:r>
              <a:rPr sz="1200" b="1" spc="-60" dirty="0">
                <a:solidFill>
                  <a:schemeClr val="bg1"/>
                </a:solidFill>
                <a:latin typeface="Tahoma"/>
                <a:cs typeface="Tahoma"/>
              </a:rPr>
              <a:t>UAE</a:t>
            </a:r>
            <a:r>
              <a:rPr sz="1200" b="1" spc="-15" dirty="0">
                <a:solidFill>
                  <a:schemeClr val="bg1"/>
                </a:solidFill>
                <a:latin typeface="Tahoma"/>
                <a:cs typeface="Tahoma"/>
              </a:rPr>
              <a:t> </a:t>
            </a:r>
            <a:r>
              <a:rPr sz="1200" b="1" spc="-50" dirty="0">
                <a:solidFill>
                  <a:schemeClr val="bg1"/>
                </a:solidFill>
                <a:latin typeface="Tahoma"/>
                <a:cs typeface="Tahoma"/>
              </a:rPr>
              <a:t>Banks</a:t>
            </a:r>
            <a:r>
              <a:rPr sz="1200" b="1" spc="-20" dirty="0">
                <a:solidFill>
                  <a:schemeClr val="bg1"/>
                </a:solidFill>
                <a:latin typeface="Tahoma"/>
                <a:cs typeface="Tahoma"/>
              </a:rPr>
              <a:t> </a:t>
            </a:r>
            <a:r>
              <a:rPr sz="1200" b="1" spc="15" dirty="0">
                <a:solidFill>
                  <a:schemeClr val="bg1"/>
                </a:solidFill>
                <a:latin typeface="Tahoma"/>
                <a:cs typeface="Tahoma"/>
              </a:rPr>
              <a:t>and</a:t>
            </a:r>
            <a:r>
              <a:rPr sz="1200" b="1" spc="-15" dirty="0">
                <a:solidFill>
                  <a:schemeClr val="bg1"/>
                </a:solidFill>
                <a:latin typeface="Tahoma"/>
                <a:cs typeface="Tahoma"/>
              </a:rPr>
              <a:t> </a:t>
            </a:r>
            <a:r>
              <a:rPr sz="1200" b="1" spc="-40" dirty="0">
                <a:solidFill>
                  <a:schemeClr val="bg1"/>
                </a:solidFill>
                <a:latin typeface="Tahoma"/>
                <a:cs typeface="Tahoma"/>
              </a:rPr>
              <a:t>where</a:t>
            </a:r>
            <a:r>
              <a:rPr sz="1200" b="1" spc="-15" dirty="0">
                <a:solidFill>
                  <a:schemeClr val="bg1"/>
                </a:solidFill>
                <a:latin typeface="Tahoma"/>
                <a:cs typeface="Tahoma"/>
              </a:rPr>
              <a:t> </a:t>
            </a:r>
            <a:r>
              <a:rPr sz="1200" b="1" spc="-45" dirty="0">
                <a:solidFill>
                  <a:schemeClr val="bg1"/>
                </a:solidFill>
                <a:latin typeface="Tahoma"/>
                <a:cs typeface="Tahoma"/>
              </a:rPr>
              <a:t>the</a:t>
            </a:r>
            <a:r>
              <a:rPr sz="1200" b="1" spc="-15" dirty="0">
                <a:solidFill>
                  <a:schemeClr val="bg1"/>
                </a:solidFill>
                <a:latin typeface="Tahoma"/>
                <a:cs typeface="Tahoma"/>
              </a:rPr>
              <a:t> </a:t>
            </a:r>
            <a:r>
              <a:rPr sz="1200" b="1" spc="-40" dirty="0">
                <a:solidFill>
                  <a:schemeClr val="bg1"/>
                </a:solidFill>
                <a:latin typeface="Tahoma"/>
                <a:cs typeface="Tahoma"/>
              </a:rPr>
              <a:t>Bank </a:t>
            </a:r>
            <a:r>
              <a:rPr sz="1200" b="1" spc="-35" dirty="0">
                <a:solidFill>
                  <a:schemeClr val="bg1"/>
                </a:solidFill>
                <a:latin typeface="Tahoma"/>
                <a:cs typeface="Tahoma"/>
              </a:rPr>
              <a:t> </a:t>
            </a:r>
            <a:r>
              <a:rPr sz="1200" b="1" spc="-10" dirty="0">
                <a:solidFill>
                  <a:schemeClr val="bg1"/>
                </a:solidFill>
                <a:latin typeface="Tahoma"/>
                <a:cs typeface="Tahoma"/>
              </a:rPr>
              <a:t>approves</a:t>
            </a:r>
            <a:r>
              <a:rPr sz="1200" b="1" spc="-20" dirty="0">
                <a:solidFill>
                  <a:schemeClr val="bg1"/>
                </a:solidFill>
                <a:latin typeface="Tahoma"/>
                <a:cs typeface="Tahoma"/>
              </a:rPr>
              <a:t> </a:t>
            </a:r>
            <a:r>
              <a:rPr sz="1200" b="1" spc="-60" dirty="0">
                <a:solidFill>
                  <a:schemeClr val="bg1"/>
                </a:solidFill>
                <a:latin typeface="Tahoma"/>
                <a:cs typeface="Tahoma"/>
              </a:rPr>
              <a:t>to</a:t>
            </a:r>
            <a:r>
              <a:rPr sz="1200" b="1" spc="-15" dirty="0">
                <a:solidFill>
                  <a:schemeClr val="bg1"/>
                </a:solidFill>
                <a:latin typeface="Tahoma"/>
                <a:cs typeface="Tahoma"/>
              </a:rPr>
              <a:t> </a:t>
            </a:r>
            <a:r>
              <a:rPr sz="1200" b="1" spc="-10" dirty="0">
                <a:solidFill>
                  <a:schemeClr val="bg1"/>
                </a:solidFill>
                <a:latin typeface="Tahoma"/>
                <a:cs typeface="Tahoma"/>
              </a:rPr>
              <a:t>release</a:t>
            </a:r>
            <a:r>
              <a:rPr sz="1200" b="1" spc="-15" dirty="0">
                <a:solidFill>
                  <a:schemeClr val="bg1"/>
                </a:solidFill>
                <a:latin typeface="Tahoma"/>
                <a:cs typeface="Tahoma"/>
              </a:rPr>
              <a:t> such Legal </a:t>
            </a:r>
            <a:r>
              <a:rPr sz="1200" b="1" spc="5" dirty="0">
                <a:solidFill>
                  <a:schemeClr val="bg1"/>
                </a:solidFill>
                <a:latin typeface="Tahoma"/>
                <a:cs typeface="Tahoma"/>
              </a:rPr>
              <a:t>Cases,</a:t>
            </a:r>
            <a:r>
              <a:rPr sz="1200" b="1" spc="-15" dirty="0">
                <a:solidFill>
                  <a:schemeClr val="bg1"/>
                </a:solidFill>
                <a:latin typeface="Tahoma"/>
                <a:cs typeface="Tahoma"/>
              </a:rPr>
              <a:t> </a:t>
            </a:r>
            <a:r>
              <a:rPr sz="1200" b="1" spc="-35" dirty="0">
                <a:solidFill>
                  <a:schemeClr val="bg1"/>
                </a:solidFill>
                <a:latin typeface="Tahoma"/>
                <a:cs typeface="Tahoma"/>
              </a:rPr>
              <a:t>should</a:t>
            </a:r>
            <a:r>
              <a:rPr sz="1200" b="1" spc="-15" dirty="0">
                <a:solidFill>
                  <a:schemeClr val="bg1"/>
                </a:solidFill>
                <a:latin typeface="Tahoma"/>
                <a:cs typeface="Tahoma"/>
              </a:rPr>
              <a:t> </a:t>
            </a:r>
            <a:r>
              <a:rPr sz="1200" b="1" spc="40" dirty="0">
                <a:solidFill>
                  <a:schemeClr val="bg1"/>
                </a:solidFill>
                <a:latin typeface="Tahoma"/>
                <a:cs typeface="Tahoma"/>
              </a:rPr>
              <a:t>be</a:t>
            </a:r>
            <a:r>
              <a:rPr sz="1200" b="1" spc="-25" dirty="0">
                <a:solidFill>
                  <a:schemeClr val="bg1"/>
                </a:solidFill>
                <a:latin typeface="Tahoma"/>
                <a:cs typeface="Tahoma"/>
              </a:rPr>
              <a:t> </a:t>
            </a:r>
            <a:r>
              <a:rPr sz="1200" b="1" spc="-30" dirty="0">
                <a:solidFill>
                  <a:schemeClr val="bg1"/>
                </a:solidFill>
                <a:latin typeface="Tahoma"/>
                <a:cs typeface="Tahoma"/>
              </a:rPr>
              <a:t>possible,</a:t>
            </a:r>
            <a:r>
              <a:rPr sz="1200" b="1" spc="-15" dirty="0">
                <a:solidFill>
                  <a:schemeClr val="bg1"/>
                </a:solidFill>
                <a:latin typeface="Tahoma"/>
                <a:cs typeface="Tahoma"/>
              </a:rPr>
              <a:t> </a:t>
            </a:r>
            <a:r>
              <a:rPr sz="1200" b="1" spc="-60" dirty="0">
                <a:solidFill>
                  <a:schemeClr val="bg1"/>
                </a:solidFill>
                <a:latin typeface="Tahoma"/>
                <a:cs typeface="Tahoma"/>
              </a:rPr>
              <a:t>or</a:t>
            </a:r>
            <a:r>
              <a:rPr sz="1200" b="1" spc="-20" dirty="0">
                <a:solidFill>
                  <a:schemeClr val="bg1"/>
                </a:solidFill>
                <a:latin typeface="Tahoma"/>
                <a:cs typeface="Tahoma"/>
              </a:rPr>
              <a:t> hold</a:t>
            </a:r>
            <a:r>
              <a:rPr sz="1200" b="1" spc="-15" dirty="0">
                <a:solidFill>
                  <a:schemeClr val="bg1"/>
                </a:solidFill>
                <a:latin typeface="Tahoma"/>
                <a:cs typeface="Tahoma"/>
              </a:rPr>
              <a:t> </a:t>
            </a:r>
            <a:r>
              <a:rPr sz="1200" b="1" spc="-30" dirty="0">
                <a:solidFill>
                  <a:schemeClr val="bg1"/>
                </a:solidFill>
                <a:latin typeface="Tahoma"/>
                <a:cs typeface="Tahoma"/>
              </a:rPr>
              <a:t>all</a:t>
            </a:r>
            <a:r>
              <a:rPr sz="1200" b="1" spc="-15" dirty="0">
                <a:solidFill>
                  <a:schemeClr val="bg1"/>
                </a:solidFill>
                <a:latin typeface="Tahoma"/>
                <a:cs typeface="Tahoma"/>
              </a:rPr>
              <a:t> </a:t>
            </a:r>
            <a:r>
              <a:rPr sz="1200" b="1" spc="-85" dirty="0">
                <a:solidFill>
                  <a:schemeClr val="bg1"/>
                </a:solidFill>
                <a:latin typeface="Tahoma"/>
                <a:cs typeface="Tahoma"/>
              </a:rPr>
              <a:t>further</a:t>
            </a:r>
            <a:r>
              <a:rPr sz="1200" b="1" spc="-10" dirty="0">
                <a:solidFill>
                  <a:schemeClr val="bg1"/>
                </a:solidFill>
                <a:latin typeface="Tahoma"/>
                <a:cs typeface="Tahoma"/>
              </a:rPr>
              <a:t> </a:t>
            </a:r>
            <a:r>
              <a:rPr sz="1200" b="1" dirty="0">
                <a:solidFill>
                  <a:schemeClr val="bg1"/>
                </a:solidFill>
                <a:latin typeface="Tahoma"/>
                <a:cs typeface="Tahoma"/>
              </a:rPr>
              <a:t>legal</a:t>
            </a:r>
            <a:r>
              <a:rPr sz="1200" b="1" spc="-10" dirty="0">
                <a:solidFill>
                  <a:schemeClr val="bg1"/>
                </a:solidFill>
                <a:latin typeface="Tahoma"/>
                <a:cs typeface="Tahoma"/>
              </a:rPr>
              <a:t> action </a:t>
            </a:r>
            <a:r>
              <a:rPr sz="1200" b="1" spc="-5" dirty="0">
                <a:solidFill>
                  <a:schemeClr val="bg1"/>
                </a:solidFill>
                <a:latin typeface="Tahoma"/>
                <a:cs typeface="Tahoma"/>
              </a:rPr>
              <a:t> </a:t>
            </a:r>
            <a:r>
              <a:rPr sz="1200" b="1" spc="-30" dirty="0">
                <a:solidFill>
                  <a:schemeClr val="bg1"/>
                </a:solidFill>
                <a:latin typeface="Tahoma"/>
                <a:cs typeface="Tahoma"/>
              </a:rPr>
              <a:t>against</a:t>
            </a:r>
            <a:r>
              <a:rPr sz="1200" b="1" spc="-20" dirty="0">
                <a:solidFill>
                  <a:schemeClr val="bg1"/>
                </a:solidFill>
                <a:latin typeface="Tahoma"/>
                <a:cs typeface="Tahoma"/>
              </a:rPr>
              <a:t> </a:t>
            </a:r>
            <a:r>
              <a:rPr sz="1200" b="1" spc="-45" dirty="0">
                <a:solidFill>
                  <a:schemeClr val="bg1"/>
                </a:solidFill>
                <a:latin typeface="Tahoma"/>
                <a:cs typeface="Tahoma"/>
              </a:rPr>
              <a:t>the</a:t>
            </a:r>
            <a:r>
              <a:rPr sz="1200" b="1" spc="-20" dirty="0">
                <a:solidFill>
                  <a:schemeClr val="bg1"/>
                </a:solidFill>
                <a:latin typeface="Tahoma"/>
                <a:cs typeface="Tahoma"/>
              </a:rPr>
              <a:t> </a:t>
            </a:r>
            <a:r>
              <a:rPr sz="1200" b="1" spc="-30" dirty="0">
                <a:solidFill>
                  <a:schemeClr val="bg1"/>
                </a:solidFill>
                <a:latin typeface="Tahoma"/>
                <a:cs typeface="Tahoma"/>
              </a:rPr>
              <a:t>Client,</a:t>
            </a:r>
            <a:r>
              <a:rPr sz="1200" b="1" spc="-15" dirty="0">
                <a:solidFill>
                  <a:schemeClr val="bg1"/>
                </a:solidFill>
                <a:latin typeface="Tahoma"/>
                <a:cs typeface="Tahoma"/>
              </a:rPr>
              <a:t> </a:t>
            </a:r>
            <a:r>
              <a:rPr sz="1200" b="1" spc="-50" dirty="0">
                <a:solidFill>
                  <a:schemeClr val="bg1"/>
                </a:solidFill>
                <a:latin typeface="Tahoma"/>
                <a:cs typeface="Tahoma"/>
              </a:rPr>
              <a:t>following</a:t>
            </a:r>
            <a:r>
              <a:rPr sz="1200" b="1" spc="-30" dirty="0">
                <a:solidFill>
                  <a:schemeClr val="bg1"/>
                </a:solidFill>
                <a:latin typeface="Tahoma"/>
                <a:cs typeface="Tahoma"/>
              </a:rPr>
              <a:t> </a:t>
            </a:r>
            <a:r>
              <a:rPr sz="1200" b="1" spc="-45" dirty="0">
                <a:solidFill>
                  <a:schemeClr val="bg1"/>
                </a:solidFill>
                <a:latin typeface="Tahoma"/>
                <a:cs typeface="Tahoma"/>
              </a:rPr>
              <a:t>the</a:t>
            </a:r>
            <a:r>
              <a:rPr sz="1200" b="1" spc="-20" dirty="0">
                <a:solidFill>
                  <a:schemeClr val="bg1"/>
                </a:solidFill>
                <a:latin typeface="Tahoma"/>
                <a:cs typeface="Tahoma"/>
              </a:rPr>
              <a:t> </a:t>
            </a:r>
            <a:r>
              <a:rPr sz="1200" b="1" spc="-40" dirty="0">
                <a:solidFill>
                  <a:schemeClr val="bg1"/>
                </a:solidFill>
                <a:latin typeface="Tahoma"/>
                <a:cs typeface="Tahoma"/>
              </a:rPr>
              <a:t>new</a:t>
            </a:r>
            <a:r>
              <a:rPr sz="1200" b="1" spc="-20" dirty="0">
                <a:solidFill>
                  <a:schemeClr val="bg1"/>
                </a:solidFill>
                <a:latin typeface="Tahoma"/>
                <a:cs typeface="Tahoma"/>
              </a:rPr>
              <a:t> </a:t>
            </a:r>
            <a:r>
              <a:rPr sz="1200" b="1" spc="-10" dirty="0">
                <a:solidFill>
                  <a:schemeClr val="bg1"/>
                </a:solidFill>
                <a:latin typeface="Tahoma"/>
                <a:cs typeface="Tahoma"/>
              </a:rPr>
              <a:t>payment</a:t>
            </a:r>
            <a:r>
              <a:rPr sz="1200" b="1" spc="-20" dirty="0">
                <a:solidFill>
                  <a:schemeClr val="bg1"/>
                </a:solidFill>
                <a:latin typeface="Tahoma"/>
                <a:cs typeface="Tahoma"/>
              </a:rPr>
              <a:t> plan.</a:t>
            </a:r>
            <a:endParaRPr sz="1200" dirty="0">
              <a:solidFill>
                <a:schemeClr val="bg1"/>
              </a:solidFill>
              <a:latin typeface="Tahoma"/>
              <a:cs typeface="Tahoma"/>
            </a:endParaRPr>
          </a:p>
          <a:p>
            <a:pPr marL="17145" marR="5080">
              <a:lnSpc>
                <a:spcPct val="91900"/>
              </a:lnSpc>
              <a:spcBef>
                <a:spcPts val="1235"/>
              </a:spcBef>
            </a:pPr>
            <a:r>
              <a:rPr sz="1200" b="1" spc="-35" dirty="0">
                <a:solidFill>
                  <a:schemeClr val="bg1"/>
                </a:solidFill>
                <a:latin typeface="Tahoma"/>
                <a:cs typeface="Tahoma"/>
              </a:rPr>
              <a:t>Clients </a:t>
            </a:r>
            <a:r>
              <a:rPr sz="1200" b="1" spc="-45" dirty="0">
                <a:solidFill>
                  <a:schemeClr val="bg1"/>
                </a:solidFill>
                <a:latin typeface="Tahoma"/>
                <a:cs typeface="Tahoma"/>
              </a:rPr>
              <a:t>who </a:t>
            </a:r>
            <a:r>
              <a:rPr sz="1200" b="1" spc="-10" dirty="0">
                <a:solidFill>
                  <a:schemeClr val="bg1"/>
                </a:solidFill>
                <a:latin typeface="Tahoma"/>
                <a:cs typeface="Tahoma"/>
              </a:rPr>
              <a:t>are </a:t>
            </a:r>
            <a:r>
              <a:rPr sz="1200" b="1" dirty="0">
                <a:solidFill>
                  <a:schemeClr val="bg1"/>
                </a:solidFill>
                <a:latin typeface="Tahoma"/>
                <a:cs typeface="Tahoma"/>
              </a:rPr>
              <a:t>already </a:t>
            </a:r>
            <a:r>
              <a:rPr sz="1200" b="1" spc="-5" dirty="0">
                <a:solidFill>
                  <a:schemeClr val="bg1"/>
                </a:solidFill>
                <a:latin typeface="Tahoma"/>
                <a:cs typeface="Tahoma"/>
              </a:rPr>
              <a:t>incarcerated, </a:t>
            </a:r>
            <a:r>
              <a:rPr sz="1200" b="1" spc="-45" dirty="0">
                <a:solidFill>
                  <a:schemeClr val="bg1"/>
                </a:solidFill>
                <a:latin typeface="Tahoma"/>
                <a:cs typeface="Tahoma"/>
              </a:rPr>
              <a:t>who </a:t>
            </a:r>
            <a:r>
              <a:rPr sz="1200" b="1" spc="-10" dirty="0">
                <a:solidFill>
                  <a:schemeClr val="bg1"/>
                </a:solidFill>
                <a:latin typeface="Tahoma"/>
                <a:cs typeface="Tahoma"/>
              </a:rPr>
              <a:t>are </a:t>
            </a:r>
            <a:r>
              <a:rPr sz="1200" b="1" spc="15" dirty="0">
                <a:solidFill>
                  <a:schemeClr val="bg1"/>
                </a:solidFill>
                <a:latin typeface="Tahoma"/>
                <a:cs typeface="Tahoma"/>
              </a:rPr>
              <a:t>connected </a:t>
            </a:r>
            <a:r>
              <a:rPr sz="1200" b="1" spc="-60" dirty="0">
                <a:solidFill>
                  <a:schemeClr val="bg1"/>
                </a:solidFill>
                <a:latin typeface="Tahoma"/>
                <a:cs typeface="Tahoma"/>
              </a:rPr>
              <a:t>to </a:t>
            </a:r>
            <a:r>
              <a:rPr sz="1200" b="1" spc="-135" dirty="0">
                <a:solidFill>
                  <a:schemeClr val="bg1"/>
                </a:solidFill>
                <a:latin typeface="Tahoma"/>
                <a:cs typeface="Tahoma"/>
              </a:rPr>
              <a:t>EFFRS</a:t>
            </a:r>
            <a:r>
              <a:rPr sz="1200" b="1" spc="-130" dirty="0">
                <a:solidFill>
                  <a:schemeClr val="bg1"/>
                </a:solidFill>
                <a:latin typeface="Tahoma"/>
                <a:cs typeface="Tahoma"/>
              </a:rPr>
              <a:t> </a:t>
            </a:r>
            <a:r>
              <a:rPr sz="1200" b="1" spc="-15" dirty="0">
                <a:solidFill>
                  <a:schemeClr val="bg1"/>
                </a:solidFill>
                <a:latin typeface="Tahoma"/>
                <a:cs typeface="Tahoma"/>
              </a:rPr>
              <a:t>via </a:t>
            </a:r>
            <a:r>
              <a:rPr sz="1200" b="1" spc="70" dirty="0">
                <a:solidFill>
                  <a:schemeClr val="bg1"/>
                </a:solidFill>
                <a:latin typeface="Tahoma"/>
                <a:cs typeface="Tahoma"/>
              </a:rPr>
              <a:t>a </a:t>
            </a:r>
            <a:r>
              <a:rPr sz="1200" b="1" spc="5" dirty="0">
                <a:solidFill>
                  <a:schemeClr val="bg1"/>
                </a:solidFill>
                <a:latin typeface="Tahoma"/>
                <a:cs typeface="Tahoma"/>
              </a:rPr>
              <a:t>conference </a:t>
            </a:r>
            <a:r>
              <a:rPr sz="1200" b="1" spc="10" dirty="0">
                <a:solidFill>
                  <a:schemeClr val="bg1"/>
                </a:solidFill>
                <a:latin typeface="Tahoma"/>
                <a:cs typeface="Tahoma"/>
              </a:rPr>
              <a:t>call </a:t>
            </a:r>
            <a:r>
              <a:rPr sz="1200" b="1" spc="15" dirty="0">
                <a:solidFill>
                  <a:schemeClr val="bg1"/>
                </a:solidFill>
                <a:latin typeface="Tahoma"/>
                <a:cs typeface="Tahoma"/>
              </a:rPr>
              <a:t>by </a:t>
            </a:r>
            <a:r>
              <a:rPr sz="1200" b="1" spc="20" dirty="0">
                <a:solidFill>
                  <a:schemeClr val="bg1"/>
                </a:solidFill>
                <a:latin typeface="Tahoma"/>
                <a:cs typeface="Tahoma"/>
              </a:rPr>
              <a:t> </a:t>
            </a:r>
            <a:r>
              <a:rPr sz="1200" b="1" spc="-45" dirty="0">
                <a:solidFill>
                  <a:schemeClr val="bg1"/>
                </a:solidFill>
                <a:latin typeface="Tahoma"/>
                <a:cs typeface="Tahoma"/>
              </a:rPr>
              <a:t>the</a:t>
            </a:r>
            <a:r>
              <a:rPr sz="1200" b="1" spc="-15" dirty="0">
                <a:solidFill>
                  <a:schemeClr val="bg1"/>
                </a:solidFill>
                <a:latin typeface="Tahoma"/>
                <a:cs typeface="Tahoma"/>
              </a:rPr>
              <a:t> </a:t>
            </a:r>
            <a:r>
              <a:rPr sz="1200" b="1" spc="-30" dirty="0">
                <a:solidFill>
                  <a:schemeClr val="bg1"/>
                </a:solidFill>
                <a:latin typeface="Tahoma"/>
                <a:cs typeface="Tahoma"/>
              </a:rPr>
              <a:t>qualified</a:t>
            </a:r>
            <a:r>
              <a:rPr sz="1200" b="1" spc="-15" dirty="0">
                <a:solidFill>
                  <a:schemeClr val="bg1"/>
                </a:solidFill>
                <a:latin typeface="Tahoma"/>
                <a:cs typeface="Tahoma"/>
              </a:rPr>
              <a:t> </a:t>
            </a:r>
            <a:r>
              <a:rPr sz="1200" b="1" spc="-10" dirty="0">
                <a:solidFill>
                  <a:schemeClr val="bg1"/>
                </a:solidFill>
                <a:latin typeface="Tahoma"/>
                <a:cs typeface="Tahoma"/>
              </a:rPr>
              <a:t>caller</a:t>
            </a:r>
            <a:r>
              <a:rPr sz="1200" b="1" spc="-15" dirty="0">
                <a:solidFill>
                  <a:schemeClr val="bg1"/>
                </a:solidFill>
                <a:latin typeface="Tahoma"/>
                <a:cs typeface="Tahoma"/>
              </a:rPr>
              <a:t> no </a:t>
            </a:r>
            <a:r>
              <a:rPr sz="1200" b="1" spc="-35" dirty="0">
                <a:solidFill>
                  <a:schemeClr val="bg1"/>
                </a:solidFill>
                <a:latin typeface="Tahoma"/>
                <a:cs typeface="Tahoma"/>
              </a:rPr>
              <a:t>they</a:t>
            </a:r>
            <a:r>
              <a:rPr sz="1200" b="1" spc="-15" dirty="0">
                <a:solidFill>
                  <a:schemeClr val="bg1"/>
                </a:solidFill>
                <a:latin typeface="Tahoma"/>
                <a:cs typeface="Tahoma"/>
              </a:rPr>
              <a:t> </a:t>
            </a:r>
            <a:r>
              <a:rPr sz="1200" b="1" spc="-10" dirty="0">
                <a:solidFill>
                  <a:schemeClr val="bg1"/>
                </a:solidFill>
                <a:latin typeface="Tahoma"/>
                <a:cs typeface="Tahoma"/>
              </a:rPr>
              <a:t>are</a:t>
            </a:r>
            <a:r>
              <a:rPr sz="1200" b="1" spc="-15" dirty="0">
                <a:solidFill>
                  <a:schemeClr val="bg1"/>
                </a:solidFill>
                <a:latin typeface="Tahoma"/>
                <a:cs typeface="Tahoma"/>
              </a:rPr>
              <a:t> </a:t>
            </a:r>
            <a:r>
              <a:rPr sz="1200" b="1" spc="5" dirty="0">
                <a:solidFill>
                  <a:schemeClr val="bg1"/>
                </a:solidFill>
                <a:latin typeface="Tahoma"/>
                <a:cs typeface="Tahoma"/>
              </a:rPr>
              <a:t>approved</a:t>
            </a:r>
            <a:r>
              <a:rPr sz="1200" b="1" spc="-25" dirty="0">
                <a:solidFill>
                  <a:schemeClr val="bg1"/>
                </a:solidFill>
                <a:latin typeface="Tahoma"/>
                <a:cs typeface="Tahoma"/>
              </a:rPr>
              <a:t> </a:t>
            </a:r>
            <a:r>
              <a:rPr sz="1200" b="1" spc="-60" dirty="0">
                <a:solidFill>
                  <a:schemeClr val="bg1"/>
                </a:solidFill>
                <a:latin typeface="Tahoma"/>
                <a:cs typeface="Tahoma"/>
              </a:rPr>
              <a:t>to</a:t>
            </a:r>
            <a:r>
              <a:rPr sz="1200" b="1" spc="-15" dirty="0">
                <a:solidFill>
                  <a:schemeClr val="bg1"/>
                </a:solidFill>
                <a:latin typeface="Tahoma"/>
                <a:cs typeface="Tahoma"/>
              </a:rPr>
              <a:t> </a:t>
            </a:r>
            <a:r>
              <a:rPr sz="1200" b="1" spc="10" dirty="0">
                <a:solidFill>
                  <a:schemeClr val="bg1"/>
                </a:solidFill>
                <a:latin typeface="Tahoma"/>
                <a:cs typeface="Tahoma"/>
              </a:rPr>
              <a:t>call</a:t>
            </a:r>
            <a:r>
              <a:rPr sz="1200" b="1" spc="-15" dirty="0">
                <a:solidFill>
                  <a:schemeClr val="bg1"/>
                </a:solidFill>
                <a:latin typeface="Tahoma"/>
                <a:cs typeface="Tahoma"/>
              </a:rPr>
              <a:t> </a:t>
            </a:r>
            <a:r>
              <a:rPr sz="1200" b="1" spc="15" dirty="0">
                <a:solidFill>
                  <a:schemeClr val="bg1"/>
                </a:solidFill>
                <a:latin typeface="Tahoma"/>
                <a:cs typeface="Tahoma"/>
              </a:rPr>
              <a:t>and</a:t>
            </a:r>
            <a:r>
              <a:rPr sz="1200" b="1" spc="-15" dirty="0">
                <a:solidFill>
                  <a:schemeClr val="bg1"/>
                </a:solidFill>
                <a:latin typeface="Tahoma"/>
                <a:cs typeface="Tahoma"/>
              </a:rPr>
              <a:t> </a:t>
            </a:r>
            <a:r>
              <a:rPr sz="1200" b="1" spc="-45" dirty="0">
                <a:solidFill>
                  <a:schemeClr val="bg1"/>
                </a:solidFill>
                <a:latin typeface="Tahoma"/>
                <a:cs typeface="Tahoma"/>
              </a:rPr>
              <a:t>then</a:t>
            </a:r>
            <a:r>
              <a:rPr sz="1200" b="1" spc="-15" dirty="0">
                <a:solidFill>
                  <a:schemeClr val="bg1"/>
                </a:solidFill>
                <a:latin typeface="Tahoma"/>
                <a:cs typeface="Tahoma"/>
              </a:rPr>
              <a:t> </a:t>
            </a:r>
            <a:r>
              <a:rPr sz="1200" b="1" spc="-30" dirty="0">
                <a:solidFill>
                  <a:schemeClr val="bg1"/>
                </a:solidFill>
                <a:latin typeface="Tahoma"/>
                <a:cs typeface="Tahoma"/>
              </a:rPr>
              <a:t>we</a:t>
            </a:r>
            <a:r>
              <a:rPr sz="1200" b="1" spc="-15" dirty="0">
                <a:solidFill>
                  <a:schemeClr val="bg1"/>
                </a:solidFill>
                <a:latin typeface="Tahoma"/>
                <a:cs typeface="Tahoma"/>
              </a:rPr>
              <a:t> </a:t>
            </a:r>
            <a:r>
              <a:rPr sz="1200" b="1" spc="-30" dirty="0">
                <a:solidFill>
                  <a:schemeClr val="bg1"/>
                </a:solidFill>
                <a:latin typeface="Tahoma"/>
                <a:cs typeface="Tahoma"/>
              </a:rPr>
              <a:t>facilitate</a:t>
            </a:r>
            <a:r>
              <a:rPr sz="1200" b="1" spc="-10" dirty="0">
                <a:solidFill>
                  <a:schemeClr val="bg1"/>
                </a:solidFill>
                <a:latin typeface="Tahoma"/>
                <a:cs typeface="Tahoma"/>
              </a:rPr>
              <a:t> </a:t>
            </a:r>
            <a:r>
              <a:rPr sz="1200" b="1" spc="-45" dirty="0">
                <a:solidFill>
                  <a:schemeClr val="bg1"/>
                </a:solidFill>
                <a:latin typeface="Tahoma"/>
                <a:cs typeface="Tahoma"/>
              </a:rPr>
              <a:t>the</a:t>
            </a:r>
            <a:r>
              <a:rPr sz="1200" b="1" spc="-15" dirty="0">
                <a:solidFill>
                  <a:schemeClr val="bg1"/>
                </a:solidFill>
                <a:latin typeface="Tahoma"/>
                <a:cs typeface="Tahoma"/>
              </a:rPr>
              <a:t> </a:t>
            </a:r>
            <a:r>
              <a:rPr sz="1200" b="1" spc="-40" dirty="0">
                <a:solidFill>
                  <a:schemeClr val="bg1"/>
                </a:solidFill>
                <a:latin typeface="Tahoma"/>
                <a:cs typeface="Tahoma"/>
              </a:rPr>
              <a:t>new</a:t>
            </a:r>
            <a:r>
              <a:rPr sz="1200" b="1" spc="-15" dirty="0">
                <a:solidFill>
                  <a:schemeClr val="bg1"/>
                </a:solidFill>
                <a:latin typeface="Tahoma"/>
                <a:cs typeface="Tahoma"/>
              </a:rPr>
              <a:t> </a:t>
            </a:r>
            <a:r>
              <a:rPr sz="1200" b="1" spc="-55" dirty="0">
                <a:solidFill>
                  <a:schemeClr val="bg1"/>
                </a:solidFill>
                <a:latin typeface="Tahoma"/>
                <a:cs typeface="Tahoma"/>
              </a:rPr>
              <a:t>Settlement </a:t>
            </a:r>
            <a:r>
              <a:rPr sz="1200" b="1" spc="-50" dirty="0">
                <a:solidFill>
                  <a:schemeClr val="bg1"/>
                </a:solidFill>
                <a:latin typeface="Tahoma"/>
                <a:cs typeface="Tahoma"/>
              </a:rPr>
              <a:t> </a:t>
            </a:r>
            <a:r>
              <a:rPr sz="1200" b="1" spc="-55" dirty="0">
                <a:solidFill>
                  <a:schemeClr val="bg1"/>
                </a:solidFill>
                <a:latin typeface="Tahoma"/>
                <a:cs typeface="Tahoma"/>
              </a:rPr>
              <a:t>Plans,</a:t>
            </a:r>
            <a:r>
              <a:rPr sz="1200" b="1" spc="-20" dirty="0">
                <a:solidFill>
                  <a:schemeClr val="bg1"/>
                </a:solidFill>
                <a:latin typeface="Tahoma"/>
                <a:cs typeface="Tahoma"/>
              </a:rPr>
              <a:t> </a:t>
            </a:r>
            <a:r>
              <a:rPr sz="1200" b="1" spc="-15" dirty="0">
                <a:solidFill>
                  <a:schemeClr val="bg1"/>
                </a:solidFill>
                <a:latin typeface="Tahoma"/>
                <a:cs typeface="Tahoma"/>
              </a:rPr>
              <a:t>Legal </a:t>
            </a:r>
            <a:r>
              <a:rPr sz="1200" b="1" spc="40" dirty="0">
                <a:solidFill>
                  <a:schemeClr val="bg1"/>
                </a:solidFill>
                <a:latin typeface="Tahoma"/>
                <a:cs typeface="Tahoma"/>
              </a:rPr>
              <a:t>Case</a:t>
            </a:r>
            <a:r>
              <a:rPr sz="1200" b="1" spc="-15" dirty="0">
                <a:solidFill>
                  <a:schemeClr val="bg1"/>
                </a:solidFill>
                <a:latin typeface="Tahoma"/>
                <a:cs typeface="Tahoma"/>
              </a:rPr>
              <a:t> </a:t>
            </a:r>
            <a:r>
              <a:rPr sz="1200" b="1" spc="-30" dirty="0">
                <a:solidFill>
                  <a:schemeClr val="bg1"/>
                </a:solidFill>
                <a:latin typeface="Tahoma"/>
                <a:cs typeface="Tahoma"/>
              </a:rPr>
              <a:t>Releases</a:t>
            </a:r>
            <a:r>
              <a:rPr sz="1200" b="1" spc="-20" dirty="0">
                <a:solidFill>
                  <a:schemeClr val="bg1"/>
                </a:solidFill>
                <a:latin typeface="Tahoma"/>
                <a:cs typeface="Tahoma"/>
              </a:rPr>
              <a:t> </a:t>
            </a:r>
            <a:r>
              <a:rPr sz="1200" b="1" spc="-10" dirty="0">
                <a:solidFill>
                  <a:schemeClr val="bg1"/>
                </a:solidFill>
                <a:latin typeface="Tahoma"/>
                <a:cs typeface="Tahoma"/>
              </a:rPr>
              <a:t>etc..</a:t>
            </a:r>
            <a:r>
              <a:rPr sz="1200" b="1" spc="-15" dirty="0">
                <a:solidFill>
                  <a:schemeClr val="bg1"/>
                </a:solidFill>
                <a:latin typeface="Tahoma"/>
                <a:cs typeface="Tahoma"/>
              </a:rPr>
              <a:t> </a:t>
            </a:r>
            <a:r>
              <a:rPr sz="1200" b="1" spc="5" dirty="0">
                <a:solidFill>
                  <a:schemeClr val="bg1"/>
                </a:solidFill>
                <a:latin typeface="Tahoma"/>
                <a:cs typeface="Tahoma"/>
              </a:rPr>
              <a:t>Via</a:t>
            </a:r>
            <a:r>
              <a:rPr sz="1200" b="1" spc="-30" dirty="0">
                <a:solidFill>
                  <a:schemeClr val="bg1"/>
                </a:solidFill>
                <a:latin typeface="Tahoma"/>
                <a:cs typeface="Tahoma"/>
              </a:rPr>
              <a:t> </a:t>
            </a:r>
            <a:r>
              <a:rPr sz="1200" b="1" spc="-70" dirty="0">
                <a:solidFill>
                  <a:schemeClr val="bg1"/>
                </a:solidFill>
                <a:latin typeface="Tahoma"/>
                <a:cs typeface="Tahoma"/>
              </a:rPr>
              <a:t>their</a:t>
            </a:r>
            <a:r>
              <a:rPr sz="1200" b="1" spc="-20" dirty="0">
                <a:solidFill>
                  <a:schemeClr val="bg1"/>
                </a:solidFill>
                <a:latin typeface="Tahoma"/>
                <a:cs typeface="Tahoma"/>
              </a:rPr>
              <a:t> </a:t>
            </a:r>
            <a:r>
              <a:rPr sz="1200" b="1" spc="-15" dirty="0">
                <a:solidFill>
                  <a:schemeClr val="bg1"/>
                </a:solidFill>
                <a:latin typeface="Tahoma"/>
                <a:cs typeface="Tahoma"/>
              </a:rPr>
              <a:t>Legal </a:t>
            </a:r>
            <a:r>
              <a:rPr sz="1200" b="1" spc="-45" dirty="0">
                <a:solidFill>
                  <a:schemeClr val="bg1"/>
                </a:solidFill>
                <a:latin typeface="Tahoma"/>
                <a:cs typeface="Tahoma"/>
              </a:rPr>
              <a:t>Representatives</a:t>
            </a:r>
            <a:r>
              <a:rPr sz="1200" b="1" spc="-20" dirty="0">
                <a:solidFill>
                  <a:schemeClr val="bg1"/>
                </a:solidFill>
                <a:latin typeface="Tahoma"/>
                <a:cs typeface="Tahoma"/>
              </a:rPr>
              <a:t> </a:t>
            </a:r>
            <a:r>
              <a:rPr sz="1200" b="1" spc="-45" dirty="0">
                <a:solidFill>
                  <a:schemeClr val="bg1"/>
                </a:solidFill>
                <a:latin typeface="Tahoma"/>
                <a:cs typeface="Tahoma"/>
              </a:rPr>
              <a:t>who</a:t>
            </a:r>
            <a:r>
              <a:rPr sz="1200" b="1" spc="-15" dirty="0">
                <a:solidFill>
                  <a:schemeClr val="bg1"/>
                </a:solidFill>
                <a:latin typeface="Tahoma"/>
                <a:cs typeface="Tahoma"/>
              </a:rPr>
              <a:t> </a:t>
            </a:r>
            <a:r>
              <a:rPr sz="1200" b="1" spc="-20" dirty="0">
                <a:solidFill>
                  <a:schemeClr val="bg1"/>
                </a:solidFill>
                <a:latin typeface="Tahoma"/>
                <a:cs typeface="Tahoma"/>
              </a:rPr>
              <a:t>hold </a:t>
            </a:r>
            <a:r>
              <a:rPr sz="1200" b="1" spc="70" dirty="0">
                <a:solidFill>
                  <a:schemeClr val="bg1"/>
                </a:solidFill>
                <a:latin typeface="Tahoma"/>
                <a:cs typeface="Tahoma"/>
              </a:rPr>
              <a:t>a</a:t>
            </a:r>
            <a:r>
              <a:rPr sz="1200" b="1" spc="-15" dirty="0">
                <a:solidFill>
                  <a:schemeClr val="bg1"/>
                </a:solidFill>
                <a:latin typeface="Tahoma"/>
                <a:cs typeface="Tahoma"/>
              </a:rPr>
              <a:t> </a:t>
            </a:r>
            <a:r>
              <a:rPr sz="1200" b="1" spc="-60" dirty="0">
                <a:solidFill>
                  <a:schemeClr val="bg1"/>
                </a:solidFill>
                <a:latin typeface="Tahoma"/>
                <a:cs typeface="Tahoma"/>
              </a:rPr>
              <a:t>Power</a:t>
            </a:r>
            <a:r>
              <a:rPr sz="1200" b="1" spc="-20" dirty="0">
                <a:solidFill>
                  <a:schemeClr val="bg1"/>
                </a:solidFill>
                <a:latin typeface="Tahoma"/>
                <a:cs typeface="Tahoma"/>
              </a:rPr>
              <a:t> </a:t>
            </a:r>
            <a:r>
              <a:rPr sz="1200" b="1" spc="-55" dirty="0">
                <a:solidFill>
                  <a:schemeClr val="bg1"/>
                </a:solidFill>
                <a:latin typeface="Tahoma"/>
                <a:cs typeface="Tahoma"/>
              </a:rPr>
              <a:t>of</a:t>
            </a:r>
            <a:r>
              <a:rPr sz="1200" b="1" spc="-20" dirty="0">
                <a:solidFill>
                  <a:schemeClr val="bg1"/>
                </a:solidFill>
                <a:latin typeface="Tahoma"/>
                <a:cs typeface="Tahoma"/>
              </a:rPr>
              <a:t> </a:t>
            </a:r>
            <a:r>
              <a:rPr sz="1200" b="1" spc="-40" dirty="0">
                <a:solidFill>
                  <a:schemeClr val="bg1"/>
                </a:solidFill>
                <a:latin typeface="Tahoma"/>
                <a:cs typeface="Tahoma"/>
              </a:rPr>
              <a:t>Attorney </a:t>
            </a:r>
            <a:r>
              <a:rPr sz="1200" b="1" spc="-335" dirty="0">
                <a:solidFill>
                  <a:schemeClr val="bg1"/>
                </a:solidFill>
                <a:latin typeface="Tahoma"/>
                <a:cs typeface="Tahoma"/>
              </a:rPr>
              <a:t> </a:t>
            </a:r>
            <a:r>
              <a:rPr sz="1200" b="1" spc="-40" dirty="0">
                <a:solidFill>
                  <a:schemeClr val="bg1"/>
                </a:solidFill>
                <a:latin typeface="Tahoma"/>
                <a:cs typeface="Tahoma"/>
              </a:rPr>
              <a:t>notarized</a:t>
            </a:r>
            <a:r>
              <a:rPr sz="1200" b="1" spc="-25" dirty="0">
                <a:solidFill>
                  <a:schemeClr val="bg1"/>
                </a:solidFill>
                <a:latin typeface="Tahoma"/>
                <a:cs typeface="Tahoma"/>
              </a:rPr>
              <a:t> </a:t>
            </a:r>
            <a:r>
              <a:rPr sz="1200" b="1" spc="15" dirty="0">
                <a:solidFill>
                  <a:schemeClr val="bg1"/>
                </a:solidFill>
                <a:latin typeface="Tahoma"/>
                <a:cs typeface="Tahoma"/>
              </a:rPr>
              <a:t>by</a:t>
            </a:r>
            <a:r>
              <a:rPr sz="1200" b="1" spc="-20" dirty="0">
                <a:solidFill>
                  <a:schemeClr val="bg1"/>
                </a:solidFill>
                <a:latin typeface="Tahoma"/>
                <a:cs typeface="Tahoma"/>
              </a:rPr>
              <a:t> </a:t>
            </a:r>
            <a:r>
              <a:rPr sz="1200" b="1" spc="-45" dirty="0">
                <a:solidFill>
                  <a:schemeClr val="bg1"/>
                </a:solidFill>
                <a:latin typeface="Tahoma"/>
                <a:cs typeface="Tahoma"/>
              </a:rPr>
              <a:t>the</a:t>
            </a:r>
            <a:r>
              <a:rPr sz="1200" b="1" spc="-20" dirty="0">
                <a:solidFill>
                  <a:schemeClr val="bg1"/>
                </a:solidFill>
                <a:latin typeface="Tahoma"/>
                <a:cs typeface="Tahoma"/>
              </a:rPr>
              <a:t> </a:t>
            </a:r>
            <a:r>
              <a:rPr sz="1200" b="1" spc="-60" dirty="0">
                <a:solidFill>
                  <a:schemeClr val="bg1"/>
                </a:solidFill>
                <a:latin typeface="Tahoma"/>
                <a:cs typeface="Tahoma"/>
              </a:rPr>
              <a:t>UAE</a:t>
            </a:r>
            <a:r>
              <a:rPr sz="1200" b="1" spc="-20" dirty="0">
                <a:solidFill>
                  <a:schemeClr val="bg1"/>
                </a:solidFill>
                <a:latin typeface="Tahoma"/>
                <a:cs typeface="Tahoma"/>
              </a:rPr>
              <a:t> </a:t>
            </a:r>
            <a:r>
              <a:rPr sz="1200" b="1" spc="-45" dirty="0">
                <a:solidFill>
                  <a:schemeClr val="bg1"/>
                </a:solidFill>
                <a:latin typeface="Tahoma"/>
                <a:cs typeface="Tahoma"/>
              </a:rPr>
              <a:t>Courts.</a:t>
            </a:r>
            <a:endParaRPr sz="1200" dirty="0">
              <a:solidFill>
                <a:schemeClr val="bg1"/>
              </a:solidFill>
              <a:latin typeface="Tahoma"/>
              <a:cs typeface="Tahoma"/>
            </a:endParaRPr>
          </a:p>
        </p:txBody>
      </p:sp>
      <p:sp>
        <p:nvSpPr>
          <p:cNvPr id="7" name="TextBox 6">
            <a:extLst>
              <a:ext uri="{FF2B5EF4-FFF2-40B4-BE49-F238E27FC236}">
                <a16:creationId xmlns:a16="http://schemas.microsoft.com/office/drawing/2014/main" id="{88EACCF0-886F-175D-F40E-759E9F691C1A}"/>
              </a:ext>
            </a:extLst>
          </p:cNvPr>
          <p:cNvSpPr txBox="1"/>
          <p:nvPr/>
        </p:nvSpPr>
        <p:spPr>
          <a:xfrm>
            <a:off x="4754667" y="6035882"/>
            <a:ext cx="6934199" cy="307777"/>
          </a:xfrm>
          <a:prstGeom prst="rect">
            <a:avLst/>
          </a:prstGeom>
          <a:noFill/>
        </p:spPr>
        <p:txBody>
          <a:bodyPr wrap="square">
            <a:spAutoFit/>
          </a:bodyPr>
          <a:lstStyle/>
          <a:p>
            <a:pPr marL="12700">
              <a:lnSpc>
                <a:spcPct val="100000"/>
              </a:lnSpc>
              <a:spcBef>
                <a:spcPts val="1205"/>
              </a:spcBef>
            </a:pPr>
            <a:r>
              <a:rPr lang="en-US" sz="1400" b="1" spc="-80" dirty="0">
                <a:solidFill>
                  <a:schemeClr val="bg1"/>
                </a:solidFill>
                <a:latin typeface="Tahoma" panose="020B0604030504040204" pitchFamily="34" charset="0"/>
                <a:ea typeface="Tahoma" panose="020B0604030504040204" pitchFamily="34" charset="0"/>
                <a:cs typeface="Tahoma" panose="020B0604030504040204" pitchFamily="34" charset="0"/>
              </a:rPr>
              <a:t>Debtor Client Liabilities more than AED 100 Million, including Mortgages</a:t>
            </a:r>
            <a:r>
              <a:rPr lang="en-US" sz="1400" b="1" spc="-185"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A person holding money and a graph&#10;&#10;Description automatically generated">
            <a:extLst>
              <a:ext uri="{FF2B5EF4-FFF2-40B4-BE49-F238E27FC236}">
                <a16:creationId xmlns:a16="http://schemas.microsoft.com/office/drawing/2014/main" id="{135B4D25-519F-7088-155B-951E58123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876" y="1193290"/>
            <a:ext cx="3999524" cy="3607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2348230"/>
            <a:chOff x="0" y="0"/>
            <a:chExt cx="12192000" cy="2348230"/>
          </a:xfrm>
        </p:grpSpPr>
        <p:pic>
          <p:nvPicPr>
            <p:cNvPr id="3" name="object 3"/>
            <p:cNvPicPr/>
            <p:nvPr/>
          </p:nvPicPr>
          <p:blipFill>
            <a:blip r:embed="rId2" cstate="print"/>
            <a:stretch>
              <a:fillRect/>
            </a:stretch>
          </p:blipFill>
          <p:spPr>
            <a:xfrm>
              <a:off x="0" y="0"/>
              <a:ext cx="12191999" cy="1441703"/>
            </a:xfrm>
            <a:prstGeom prst="rect">
              <a:avLst/>
            </a:prstGeom>
          </p:spPr>
        </p:pic>
        <p:pic>
          <p:nvPicPr>
            <p:cNvPr id="4" name="object 4"/>
            <p:cNvPicPr/>
            <p:nvPr/>
          </p:nvPicPr>
          <p:blipFill>
            <a:blip r:embed="rId3" cstate="print"/>
            <a:stretch>
              <a:fillRect/>
            </a:stretch>
          </p:blipFill>
          <p:spPr>
            <a:xfrm>
              <a:off x="4596383" y="1370063"/>
              <a:ext cx="7099554" cy="977658"/>
            </a:xfrm>
            <a:prstGeom prst="rect">
              <a:avLst/>
            </a:prstGeom>
          </p:spPr>
        </p:pic>
      </p:grpSp>
      <p:sp>
        <p:nvSpPr>
          <p:cNvPr id="5" name="object 5"/>
          <p:cNvSpPr txBox="1">
            <a:spLocks noGrp="1"/>
          </p:cNvSpPr>
          <p:nvPr>
            <p:ph type="title"/>
          </p:nvPr>
        </p:nvSpPr>
        <p:spPr>
          <a:xfrm>
            <a:off x="5638800" y="234385"/>
            <a:ext cx="5576668" cy="960135"/>
          </a:xfrm>
          <a:prstGeom prst="rect">
            <a:avLst/>
          </a:prstGeom>
        </p:spPr>
        <p:txBody>
          <a:bodyPr vert="horz" wrap="square" lIns="0" tIns="73025" rIns="0" bIns="0" rtlCol="0">
            <a:spAutoFit/>
          </a:bodyPr>
          <a:lstStyle/>
          <a:p>
            <a:pPr marL="12700" marR="5080" indent="-1270" algn="ctr">
              <a:lnSpc>
                <a:spcPct val="90000"/>
              </a:lnSpc>
              <a:spcBef>
                <a:spcPts val="575"/>
              </a:spcBef>
            </a:pPr>
            <a:r>
              <a:rPr lang="en-US" sz="3200"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Aptos Display" panose="020B0004020202020204" pitchFamily="34" charset="0"/>
              </a:rPr>
              <a:t>OUR CLIENTS AND PARTNERS CONT…</a:t>
            </a:r>
            <a:endParaRPr sz="3200" b="1" dirty="0">
              <a:latin typeface="Cambria" panose="02040503050406030204" pitchFamily="18" charset="0"/>
            </a:endParaRPr>
          </a:p>
        </p:txBody>
      </p:sp>
      <p:sp>
        <p:nvSpPr>
          <p:cNvPr id="7" name="object 7"/>
          <p:cNvSpPr txBox="1"/>
          <p:nvPr/>
        </p:nvSpPr>
        <p:spPr>
          <a:xfrm>
            <a:off x="4738242" y="1514480"/>
            <a:ext cx="6839077" cy="671979"/>
          </a:xfrm>
          <a:prstGeom prst="rect">
            <a:avLst/>
          </a:prstGeom>
        </p:spPr>
        <p:txBody>
          <a:bodyPr vert="horz" wrap="square" lIns="0" tIns="12700" rIns="0" bIns="0" rtlCol="0">
            <a:spAutoFit/>
          </a:bodyPr>
          <a:lstStyle/>
          <a:p>
            <a:pPr marL="12700">
              <a:lnSpc>
                <a:spcPct val="100000"/>
              </a:lnSpc>
              <a:spcBef>
                <a:spcPts val="100"/>
              </a:spcBef>
            </a:pPr>
            <a:r>
              <a:rPr sz="1400" b="1" dirty="0">
                <a:solidFill>
                  <a:schemeClr val="bg1"/>
                </a:solidFill>
                <a:latin typeface="Cambria" panose="02040503050406030204" pitchFamily="18" charset="0"/>
                <a:cs typeface="Georgia"/>
              </a:rPr>
              <a:t>2.</a:t>
            </a:r>
            <a:r>
              <a:rPr sz="1400" b="1" spc="-10"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UAE</a:t>
            </a:r>
            <a:r>
              <a:rPr sz="1400" b="1" dirty="0">
                <a:solidFill>
                  <a:schemeClr val="bg1"/>
                </a:solidFill>
                <a:latin typeface="Cambria" panose="02040503050406030204" pitchFamily="18" charset="0"/>
                <a:cs typeface="Georgia"/>
              </a:rPr>
              <a:t> Banks</a:t>
            </a:r>
            <a:r>
              <a:rPr sz="1400" b="1" spc="-15" dirty="0">
                <a:solidFill>
                  <a:schemeClr val="bg1"/>
                </a:solidFill>
                <a:latin typeface="Cambria" panose="02040503050406030204" pitchFamily="18" charset="0"/>
                <a:cs typeface="Georgia"/>
              </a:rPr>
              <a:t> </a:t>
            </a:r>
            <a:r>
              <a:rPr sz="1400" b="1" dirty="0">
                <a:solidFill>
                  <a:schemeClr val="bg1"/>
                </a:solidFill>
                <a:latin typeface="Cambria" panose="02040503050406030204" pitchFamily="18" charset="0"/>
                <a:cs typeface="Georgia"/>
              </a:rPr>
              <a:t>and</a:t>
            </a:r>
            <a:r>
              <a:rPr sz="1400" b="1" spc="-1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Finance</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Houses</a:t>
            </a:r>
            <a:r>
              <a:rPr sz="1400" b="1" spc="-1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who</a:t>
            </a:r>
            <a:r>
              <a:rPr sz="1400" b="1" spc="-10"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legally</a:t>
            </a:r>
            <a:r>
              <a:rPr sz="1400" b="1" spc="15" dirty="0">
                <a:solidFill>
                  <a:schemeClr val="bg1"/>
                </a:solidFill>
                <a:latin typeface="Cambria" panose="02040503050406030204" pitchFamily="18" charset="0"/>
                <a:cs typeface="Georgia"/>
              </a:rPr>
              <a:t> </a:t>
            </a:r>
            <a:r>
              <a:rPr sz="1400" b="1" dirty="0">
                <a:solidFill>
                  <a:schemeClr val="bg1"/>
                </a:solidFill>
                <a:latin typeface="Cambria" panose="02040503050406030204" pitchFamily="18" charset="0"/>
                <a:cs typeface="Georgia"/>
              </a:rPr>
              <a:t>empanel</a:t>
            </a:r>
            <a:r>
              <a:rPr sz="1400" b="1" spc="-20"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EFFRS</a:t>
            </a:r>
            <a:r>
              <a:rPr lang="en-US" sz="1400" b="1" spc="-5" dirty="0">
                <a:solidFill>
                  <a:schemeClr val="bg1"/>
                </a:solidFill>
                <a:latin typeface="Cambria" panose="02040503050406030204" pitchFamily="18" charset="0"/>
                <a:cs typeface="Georgia"/>
              </a:rPr>
              <a:t>, now for SME’s, Commercial and Corporate Portfolio’s. We have refrained from </a:t>
            </a:r>
          </a:p>
          <a:p>
            <a:pPr marL="12700">
              <a:lnSpc>
                <a:spcPct val="100000"/>
              </a:lnSpc>
              <a:spcBef>
                <a:spcPts val="100"/>
              </a:spcBef>
            </a:pPr>
            <a:r>
              <a:rPr lang="en-US" sz="1400" b="1" spc="-5" dirty="0">
                <a:solidFill>
                  <a:schemeClr val="bg1"/>
                </a:solidFill>
                <a:latin typeface="Cambria" panose="02040503050406030204" pitchFamily="18" charset="0"/>
                <a:cs typeface="Georgia"/>
              </a:rPr>
              <a:t>Retail ‘Buckets’ but open to suggestions.</a:t>
            </a:r>
            <a:endParaRPr sz="1400" dirty="0">
              <a:latin typeface="Georgia"/>
              <a:cs typeface="Georgia"/>
            </a:endParaRPr>
          </a:p>
        </p:txBody>
      </p:sp>
      <p:pic>
        <p:nvPicPr>
          <p:cNvPr id="8" name="object 8"/>
          <p:cNvPicPr/>
          <p:nvPr/>
        </p:nvPicPr>
        <p:blipFill>
          <a:blip r:embed="rId4" cstate="print"/>
          <a:stretch>
            <a:fillRect/>
          </a:stretch>
        </p:blipFill>
        <p:spPr>
          <a:xfrm>
            <a:off x="4596384" y="2377439"/>
            <a:ext cx="7117842" cy="1309878"/>
          </a:xfrm>
          <a:prstGeom prst="rect">
            <a:avLst/>
          </a:prstGeom>
        </p:spPr>
      </p:pic>
      <p:sp>
        <p:nvSpPr>
          <p:cNvPr id="9" name="object 9"/>
          <p:cNvSpPr txBox="1"/>
          <p:nvPr/>
        </p:nvSpPr>
        <p:spPr>
          <a:xfrm>
            <a:off x="4738242" y="2553922"/>
            <a:ext cx="6822949" cy="955390"/>
          </a:xfrm>
          <a:prstGeom prst="rect">
            <a:avLst/>
          </a:prstGeom>
        </p:spPr>
        <p:txBody>
          <a:bodyPr vert="horz" wrap="square" lIns="0" tIns="39370" rIns="0" bIns="0" rtlCol="0">
            <a:spAutoFit/>
          </a:bodyPr>
          <a:lstStyle/>
          <a:p>
            <a:pPr marL="12700" marR="5080">
              <a:lnSpc>
                <a:spcPct val="85300"/>
              </a:lnSpc>
              <a:spcBef>
                <a:spcPts val="310"/>
              </a:spcBef>
            </a:pPr>
            <a:r>
              <a:rPr sz="1400" b="1" spc="-5" dirty="0">
                <a:solidFill>
                  <a:schemeClr val="bg1"/>
                </a:solidFill>
                <a:latin typeface="Cambria" panose="02040503050406030204" pitchFamily="18" charset="0"/>
                <a:cs typeface="Georgia"/>
              </a:rPr>
              <a:t>3.</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Private Clients</a:t>
            </a:r>
            <a:r>
              <a:rPr sz="1400" b="1"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who</a:t>
            </a:r>
            <a:r>
              <a:rPr sz="1400" b="1"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wish</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to</a:t>
            </a:r>
            <a:r>
              <a:rPr sz="1400" b="1"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recover UAE</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Asset Funding</a:t>
            </a:r>
            <a:r>
              <a:rPr sz="1400" b="1" spc="10"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that</a:t>
            </a:r>
            <a:r>
              <a:rPr sz="1400" b="1" spc="-15" dirty="0">
                <a:solidFill>
                  <a:schemeClr val="bg1"/>
                </a:solidFill>
                <a:latin typeface="Cambria" panose="02040503050406030204" pitchFamily="18" charset="0"/>
                <a:cs typeface="Georgia"/>
              </a:rPr>
              <a:t> </a:t>
            </a:r>
            <a:r>
              <a:rPr sz="1400" b="1" dirty="0">
                <a:solidFill>
                  <a:schemeClr val="bg1"/>
                </a:solidFill>
                <a:latin typeface="Cambria" panose="02040503050406030204" pitchFamily="18" charset="0"/>
                <a:cs typeface="Georgia"/>
              </a:rPr>
              <a:t>has</a:t>
            </a:r>
            <a:r>
              <a:rPr sz="1400" b="1" spc="-10" dirty="0">
                <a:solidFill>
                  <a:schemeClr val="bg1"/>
                </a:solidFill>
                <a:latin typeface="Cambria" panose="02040503050406030204" pitchFamily="18" charset="0"/>
                <a:cs typeface="Georgia"/>
              </a:rPr>
              <a:t> </a:t>
            </a:r>
            <a:r>
              <a:rPr sz="1400" b="1" dirty="0">
                <a:solidFill>
                  <a:schemeClr val="bg1"/>
                </a:solidFill>
                <a:latin typeface="Cambria" panose="02040503050406030204" pitchFamily="18" charset="0"/>
                <a:cs typeface="Georgia"/>
              </a:rPr>
              <a:t>not </a:t>
            </a:r>
            <a:r>
              <a:rPr sz="1400" b="1" spc="-5" dirty="0">
                <a:solidFill>
                  <a:schemeClr val="bg1"/>
                </a:solidFill>
                <a:latin typeface="Cambria" panose="02040503050406030204" pitchFamily="18" charset="0"/>
                <a:cs typeface="Georgia"/>
              </a:rPr>
              <a:t>actualized</a:t>
            </a:r>
            <a:r>
              <a:rPr sz="1400" b="1" spc="-15" dirty="0">
                <a:solidFill>
                  <a:schemeClr val="bg1"/>
                </a:solidFill>
                <a:latin typeface="Cambria" panose="02040503050406030204" pitchFamily="18" charset="0"/>
                <a:cs typeface="Georgia"/>
              </a:rPr>
              <a:t> </a:t>
            </a:r>
            <a:r>
              <a:rPr sz="1400" b="1" dirty="0">
                <a:solidFill>
                  <a:schemeClr val="bg1"/>
                </a:solidFill>
                <a:latin typeface="Cambria" panose="02040503050406030204" pitchFamily="18" charset="0"/>
                <a:cs typeface="Georgia"/>
              </a:rPr>
              <a:t>or </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completed, where they </a:t>
            </a:r>
            <a:r>
              <a:rPr sz="1400" b="1" dirty="0">
                <a:solidFill>
                  <a:schemeClr val="bg1"/>
                </a:solidFill>
                <a:latin typeface="Cambria" panose="02040503050406030204" pitchFamily="18" charset="0"/>
                <a:cs typeface="Georgia"/>
              </a:rPr>
              <a:t>have not been </a:t>
            </a:r>
            <a:r>
              <a:rPr sz="1400" b="1" spc="-5" dirty="0">
                <a:solidFill>
                  <a:schemeClr val="bg1"/>
                </a:solidFill>
                <a:latin typeface="Cambria" panose="02040503050406030204" pitchFamily="18" charset="0"/>
                <a:cs typeface="Georgia"/>
              </a:rPr>
              <a:t>able to secure </a:t>
            </a:r>
            <a:r>
              <a:rPr sz="1400" b="1" dirty="0">
                <a:solidFill>
                  <a:schemeClr val="bg1"/>
                </a:solidFill>
                <a:latin typeface="Cambria" panose="02040503050406030204" pitchFamily="18" charset="0"/>
                <a:cs typeface="Georgia"/>
              </a:rPr>
              <a:t>a </a:t>
            </a:r>
            <a:r>
              <a:rPr sz="1400" b="1" spc="-5" dirty="0">
                <a:solidFill>
                  <a:schemeClr val="bg1"/>
                </a:solidFill>
                <a:latin typeface="Cambria" panose="02040503050406030204" pitchFamily="18" charset="0"/>
                <a:cs typeface="Georgia"/>
              </a:rPr>
              <a:t>solution. </a:t>
            </a:r>
            <a:r>
              <a:rPr sz="1400" b="1" dirty="0">
                <a:solidFill>
                  <a:schemeClr val="bg1"/>
                </a:solidFill>
                <a:latin typeface="Cambria" panose="02040503050406030204" pitchFamily="18" charset="0"/>
                <a:cs typeface="Georgia"/>
              </a:rPr>
              <a:t>A </a:t>
            </a:r>
            <a:r>
              <a:rPr sz="1400" b="1" spc="-5" dirty="0">
                <a:solidFill>
                  <a:schemeClr val="bg1"/>
                </a:solidFill>
                <a:latin typeface="Cambria" panose="02040503050406030204" pitchFamily="18" charset="0"/>
                <a:cs typeface="Georgia"/>
              </a:rPr>
              <a:t>key </a:t>
            </a:r>
            <a:r>
              <a:rPr sz="1400" b="1" dirty="0">
                <a:solidFill>
                  <a:schemeClr val="bg1"/>
                </a:solidFill>
                <a:latin typeface="Cambria" panose="02040503050406030204" pitchFamily="18" charset="0"/>
                <a:cs typeface="Georgia"/>
              </a:rPr>
              <a:t>example </a:t>
            </a:r>
            <a:r>
              <a:rPr sz="1400" b="1" spc="-5" dirty="0">
                <a:solidFill>
                  <a:schemeClr val="bg1"/>
                </a:solidFill>
                <a:latin typeface="Cambria" panose="02040503050406030204" pitchFamily="18" charset="0"/>
                <a:cs typeface="Georgia"/>
              </a:rPr>
              <a:t>would </a:t>
            </a:r>
            <a:r>
              <a:rPr sz="1400" b="1" dirty="0">
                <a:solidFill>
                  <a:schemeClr val="bg1"/>
                </a:solidFill>
                <a:latin typeface="Cambria" panose="02040503050406030204" pitchFamily="18" charset="0"/>
                <a:cs typeface="Georgia"/>
              </a:rPr>
              <a:t>be </a:t>
            </a:r>
            <a:r>
              <a:rPr sz="1400" b="1" spc="-290" dirty="0">
                <a:solidFill>
                  <a:schemeClr val="bg1"/>
                </a:solidFill>
                <a:latin typeface="Cambria" panose="02040503050406030204" pitchFamily="18" charset="0"/>
                <a:cs typeface="Georgia"/>
              </a:rPr>
              <a:t> </a:t>
            </a:r>
            <a:r>
              <a:rPr sz="1400" b="1" dirty="0">
                <a:solidFill>
                  <a:schemeClr val="bg1"/>
                </a:solidFill>
                <a:latin typeface="Cambria" panose="02040503050406030204" pitchFamily="18" charset="0"/>
                <a:cs typeface="Georgia"/>
              </a:rPr>
              <a:t>Real </a:t>
            </a:r>
            <a:r>
              <a:rPr sz="1400" b="1" spc="-5" dirty="0">
                <a:solidFill>
                  <a:schemeClr val="bg1"/>
                </a:solidFill>
                <a:latin typeface="Cambria" panose="02040503050406030204" pitchFamily="18" charset="0"/>
                <a:cs typeface="Georgia"/>
              </a:rPr>
              <a:t>Estate Investments, where they </a:t>
            </a:r>
            <a:r>
              <a:rPr sz="1400" b="1" dirty="0">
                <a:solidFill>
                  <a:schemeClr val="bg1"/>
                </a:solidFill>
                <a:latin typeface="Cambria" panose="02040503050406030204" pitchFamily="18" charset="0"/>
                <a:cs typeface="Georgia"/>
              </a:rPr>
              <a:t>have not </a:t>
            </a:r>
            <a:r>
              <a:rPr sz="1400" b="1" spc="-5" dirty="0">
                <a:solidFill>
                  <a:schemeClr val="bg1"/>
                </a:solidFill>
                <a:latin typeface="Cambria" panose="02040503050406030204" pitchFamily="18" charset="0"/>
                <a:cs typeface="Georgia"/>
              </a:rPr>
              <a:t>realized their </a:t>
            </a:r>
            <a:r>
              <a:rPr sz="1400" b="1" dirty="0">
                <a:solidFill>
                  <a:schemeClr val="bg1"/>
                </a:solidFill>
                <a:latin typeface="Cambria" panose="02040503050406030204" pitchFamily="18" charset="0"/>
                <a:cs typeface="Georgia"/>
              </a:rPr>
              <a:t>ROI (Return On </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Investment)</a:t>
            </a:r>
            <a:r>
              <a:rPr sz="1400" b="1" spc="-15" dirty="0">
                <a:solidFill>
                  <a:schemeClr val="bg1"/>
                </a:solidFill>
                <a:latin typeface="Cambria" panose="02040503050406030204" pitchFamily="18" charset="0"/>
                <a:cs typeface="Georgia"/>
              </a:rPr>
              <a:t> </a:t>
            </a:r>
            <a:r>
              <a:rPr sz="1400" b="1" dirty="0">
                <a:solidFill>
                  <a:schemeClr val="bg1"/>
                </a:solidFill>
                <a:latin typeface="Cambria" panose="02040503050406030204" pitchFamily="18" charset="0"/>
                <a:cs typeface="Georgia"/>
              </a:rPr>
              <a:t>too</a:t>
            </a:r>
            <a:r>
              <a:rPr sz="1400" b="1" spc="-1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date.</a:t>
            </a:r>
            <a:r>
              <a:rPr sz="1400" b="1" dirty="0">
                <a:solidFill>
                  <a:schemeClr val="bg1"/>
                </a:solidFill>
                <a:latin typeface="Cambria" panose="02040503050406030204" pitchFamily="18" charset="0"/>
                <a:cs typeface="Georgia"/>
              </a:rPr>
              <a:t> We have</a:t>
            </a:r>
            <a:r>
              <a:rPr sz="1400" b="1" spc="-15" dirty="0">
                <a:solidFill>
                  <a:schemeClr val="bg1"/>
                </a:solidFill>
                <a:latin typeface="Cambria" panose="02040503050406030204" pitchFamily="18" charset="0"/>
                <a:cs typeface="Georgia"/>
              </a:rPr>
              <a:t> </a:t>
            </a:r>
            <a:r>
              <a:rPr sz="1400" b="1" dirty="0">
                <a:solidFill>
                  <a:schemeClr val="bg1"/>
                </a:solidFill>
                <a:latin typeface="Cambria" panose="02040503050406030204" pitchFamily="18" charset="0"/>
                <a:cs typeface="Georgia"/>
              </a:rPr>
              <a:t>a</a:t>
            </a:r>
            <a:r>
              <a:rPr sz="1400" b="1" spc="-5" dirty="0">
                <a:solidFill>
                  <a:schemeClr val="bg1"/>
                </a:solidFill>
                <a:latin typeface="Cambria" panose="02040503050406030204" pitchFamily="18" charset="0"/>
                <a:cs typeface="Georgia"/>
              </a:rPr>
              <a:t> sterling</a:t>
            </a:r>
            <a:r>
              <a:rPr sz="1400" b="1" spc="5" dirty="0">
                <a:solidFill>
                  <a:schemeClr val="bg1"/>
                </a:solidFill>
                <a:latin typeface="Cambria" panose="02040503050406030204" pitchFamily="18" charset="0"/>
                <a:cs typeface="Georgia"/>
              </a:rPr>
              <a:t> </a:t>
            </a:r>
            <a:r>
              <a:rPr sz="1400" b="1" dirty="0">
                <a:solidFill>
                  <a:schemeClr val="bg1"/>
                </a:solidFill>
                <a:latin typeface="Cambria" panose="02040503050406030204" pitchFamily="18" charset="0"/>
                <a:cs typeface="Georgia"/>
              </a:rPr>
              <a:t>90%</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Recovery</a:t>
            </a:r>
            <a:r>
              <a:rPr sz="1400" b="1"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Rate</a:t>
            </a:r>
            <a:r>
              <a:rPr sz="1400" b="1" spc="-15" dirty="0">
                <a:solidFill>
                  <a:schemeClr val="bg1"/>
                </a:solidFill>
                <a:latin typeface="Cambria" panose="02040503050406030204" pitchFamily="18" charset="0"/>
                <a:cs typeface="Georgia"/>
              </a:rPr>
              <a:t> </a:t>
            </a:r>
            <a:r>
              <a:rPr sz="1400" b="1" dirty="0">
                <a:solidFill>
                  <a:schemeClr val="bg1"/>
                </a:solidFill>
                <a:latin typeface="Cambria" panose="02040503050406030204" pitchFamily="18" charset="0"/>
                <a:cs typeface="Georgia"/>
              </a:rPr>
              <a:t>too</a:t>
            </a:r>
            <a:r>
              <a:rPr sz="1400" b="1" spc="-1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date</a:t>
            </a:r>
            <a:r>
              <a:rPr sz="1400" b="1"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from</a:t>
            </a:r>
            <a:r>
              <a:rPr sz="1400" b="1" spc="-10" dirty="0">
                <a:solidFill>
                  <a:schemeClr val="bg1"/>
                </a:solidFill>
                <a:latin typeface="Cambria" panose="02040503050406030204" pitchFamily="18" charset="0"/>
                <a:cs typeface="Georgia"/>
              </a:rPr>
              <a:t> </a:t>
            </a:r>
            <a:r>
              <a:rPr sz="1400" b="1" dirty="0">
                <a:solidFill>
                  <a:schemeClr val="bg1"/>
                </a:solidFill>
                <a:latin typeface="Cambria" panose="02040503050406030204" pitchFamily="18" charset="0"/>
                <a:cs typeface="Georgia"/>
              </a:rPr>
              <a:t>2010..</a:t>
            </a:r>
            <a:endParaRPr sz="1400" dirty="0">
              <a:solidFill>
                <a:schemeClr val="bg1"/>
              </a:solidFill>
              <a:latin typeface="Cambria" panose="02040503050406030204" pitchFamily="18" charset="0"/>
              <a:cs typeface="Georgia"/>
            </a:endParaRPr>
          </a:p>
        </p:txBody>
      </p:sp>
      <p:pic>
        <p:nvPicPr>
          <p:cNvPr id="10" name="object 10"/>
          <p:cNvPicPr/>
          <p:nvPr/>
        </p:nvPicPr>
        <p:blipFill>
          <a:blip r:embed="rId5" cstate="print"/>
          <a:stretch>
            <a:fillRect/>
          </a:stretch>
        </p:blipFill>
        <p:spPr>
          <a:xfrm>
            <a:off x="4596384" y="3779520"/>
            <a:ext cx="7099554" cy="1309877"/>
          </a:xfrm>
          <a:prstGeom prst="rect">
            <a:avLst/>
          </a:prstGeom>
        </p:spPr>
      </p:pic>
      <p:sp>
        <p:nvSpPr>
          <p:cNvPr id="11" name="object 11"/>
          <p:cNvSpPr txBox="1"/>
          <p:nvPr/>
        </p:nvSpPr>
        <p:spPr>
          <a:xfrm>
            <a:off x="4787645" y="3956763"/>
            <a:ext cx="6717030" cy="955390"/>
          </a:xfrm>
          <a:prstGeom prst="rect">
            <a:avLst/>
          </a:prstGeom>
        </p:spPr>
        <p:txBody>
          <a:bodyPr vert="horz" wrap="square" lIns="0" tIns="39370" rIns="0" bIns="0" rtlCol="0">
            <a:spAutoFit/>
          </a:bodyPr>
          <a:lstStyle/>
          <a:p>
            <a:pPr marL="12700" marR="5080">
              <a:lnSpc>
                <a:spcPct val="85200"/>
              </a:lnSpc>
              <a:spcBef>
                <a:spcPts val="310"/>
              </a:spcBef>
            </a:pPr>
            <a:r>
              <a:rPr sz="1400" b="1" spc="-5" dirty="0">
                <a:solidFill>
                  <a:schemeClr val="bg1"/>
                </a:solidFill>
                <a:latin typeface="Cambria" panose="02040503050406030204" pitchFamily="18" charset="0"/>
                <a:cs typeface="Georgia"/>
              </a:rPr>
              <a:t>4. Private Clients who </a:t>
            </a:r>
            <a:r>
              <a:rPr sz="1400" b="1" dirty="0">
                <a:solidFill>
                  <a:schemeClr val="bg1"/>
                </a:solidFill>
                <a:latin typeface="Cambria" panose="02040503050406030204" pitchFamily="18" charset="0"/>
                <a:cs typeface="Georgia"/>
              </a:rPr>
              <a:t>are </a:t>
            </a:r>
            <a:r>
              <a:rPr sz="1400" b="1" spc="-5" dirty="0">
                <a:solidFill>
                  <a:schemeClr val="bg1"/>
                </a:solidFill>
                <a:latin typeface="Cambria" panose="02040503050406030204" pitchFamily="18" charset="0"/>
                <a:cs typeface="Georgia"/>
              </a:rPr>
              <a:t>facing </a:t>
            </a:r>
            <a:r>
              <a:rPr sz="1400" b="1" dirty="0">
                <a:solidFill>
                  <a:schemeClr val="bg1"/>
                </a:solidFill>
                <a:latin typeface="Cambria" panose="02040503050406030204" pitchFamily="18" charset="0"/>
                <a:cs typeface="Georgia"/>
              </a:rPr>
              <a:t>a Debt-Crisis </a:t>
            </a:r>
            <a:r>
              <a:rPr sz="1400" b="1" spc="-5" dirty="0">
                <a:solidFill>
                  <a:schemeClr val="bg1"/>
                </a:solidFill>
                <a:latin typeface="Cambria" panose="02040503050406030204" pitchFamily="18" charset="0"/>
                <a:cs typeface="Georgia"/>
              </a:rPr>
              <a:t>where their </a:t>
            </a:r>
            <a:r>
              <a:rPr sz="1400" b="1" dirty="0">
                <a:solidFill>
                  <a:schemeClr val="bg1"/>
                </a:solidFill>
                <a:latin typeface="Cambria" panose="02040503050406030204" pitchFamily="18" charset="0"/>
                <a:cs typeface="Georgia"/>
              </a:rPr>
              <a:t>unpaid </a:t>
            </a:r>
            <a:r>
              <a:rPr lang="en-US" sz="1400" b="1" spc="-5" dirty="0">
                <a:solidFill>
                  <a:schemeClr val="bg1"/>
                </a:solidFill>
                <a:latin typeface="Cambria" panose="02040503050406030204" pitchFamily="18" charset="0"/>
                <a:cs typeface="Georgia"/>
              </a:rPr>
              <a:t>L</a:t>
            </a:r>
            <a:r>
              <a:rPr sz="1400" b="1" spc="-5" dirty="0">
                <a:solidFill>
                  <a:schemeClr val="bg1"/>
                </a:solidFill>
                <a:latin typeface="Cambria" panose="02040503050406030204" pitchFamily="18" charset="0"/>
                <a:cs typeface="Georgia"/>
              </a:rPr>
              <a:t>iabilities </a:t>
            </a:r>
            <a:r>
              <a:rPr sz="1400" b="1" dirty="0">
                <a:solidFill>
                  <a:schemeClr val="bg1"/>
                </a:solidFill>
                <a:latin typeface="Cambria" panose="02040503050406030204" pitchFamily="18" charset="0"/>
                <a:cs typeface="Georgia"/>
              </a:rPr>
              <a:t>are </a:t>
            </a:r>
            <a:r>
              <a:rPr sz="1400" b="1" spc="-5" dirty="0">
                <a:solidFill>
                  <a:schemeClr val="bg1"/>
                </a:solidFill>
                <a:latin typeface="Cambria" panose="02040503050406030204" pitchFamily="18" charset="0"/>
                <a:cs typeface="Georgia"/>
              </a:rPr>
              <a:t>in </a:t>
            </a:r>
            <a:r>
              <a:rPr sz="1400" b="1"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excess</a:t>
            </a:r>
            <a:r>
              <a:rPr sz="1400" b="1" dirty="0">
                <a:solidFill>
                  <a:schemeClr val="bg1"/>
                </a:solidFill>
                <a:latin typeface="Cambria" panose="02040503050406030204" pitchFamily="18" charset="0"/>
                <a:cs typeface="Georgia"/>
              </a:rPr>
              <a:t> of</a:t>
            </a:r>
            <a:r>
              <a:rPr sz="1400" b="1" spc="-10"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AED</a:t>
            </a:r>
            <a:r>
              <a:rPr sz="1400" b="1" dirty="0">
                <a:solidFill>
                  <a:schemeClr val="bg1"/>
                </a:solidFill>
                <a:latin typeface="Cambria" panose="02040503050406030204" pitchFamily="18" charset="0"/>
                <a:cs typeface="Georgia"/>
              </a:rPr>
              <a:t> 100</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Million.</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These</a:t>
            </a:r>
            <a:r>
              <a:rPr sz="1400" b="1" spc="15" dirty="0">
                <a:solidFill>
                  <a:schemeClr val="bg1"/>
                </a:solidFill>
                <a:latin typeface="Cambria" panose="02040503050406030204" pitchFamily="18" charset="0"/>
                <a:cs typeface="Georgia"/>
              </a:rPr>
              <a:t> </a:t>
            </a:r>
            <a:r>
              <a:rPr sz="1400" b="1" dirty="0">
                <a:solidFill>
                  <a:schemeClr val="bg1"/>
                </a:solidFill>
                <a:latin typeface="Cambria" panose="02040503050406030204" pitchFamily="18" charset="0"/>
                <a:cs typeface="Georgia"/>
              </a:rPr>
              <a:t>are</a:t>
            </a:r>
            <a:r>
              <a:rPr sz="1400" b="1" spc="-5" dirty="0">
                <a:solidFill>
                  <a:schemeClr val="bg1"/>
                </a:solidFill>
                <a:latin typeface="Cambria" panose="02040503050406030204" pitchFamily="18" charset="0"/>
                <a:cs typeface="Georgia"/>
              </a:rPr>
              <a:t> </a:t>
            </a:r>
            <a:r>
              <a:rPr sz="1400" b="1" dirty="0">
                <a:solidFill>
                  <a:schemeClr val="bg1"/>
                </a:solidFill>
                <a:latin typeface="Cambria" panose="02040503050406030204" pitchFamily="18" charset="0"/>
                <a:cs typeface="Georgia"/>
              </a:rPr>
              <a:t>high-end</a:t>
            </a:r>
            <a:r>
              <a:rPr sz="1400" b="1" spc="-1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Debt</a:t>
            </a:r>
            <a:r>
              <a:rPr sz="1400" b="1" spc="10"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Remedial Services</a:t>
            </a:r>
            <a:r>
              <a:rPr sz="1400" b="1"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that </a:t>
            </a:r>
            <a:r>
              <a:rPr sz="1400" b="1" dirty="0">
                <a:solidFill>
                  <a:schemeClr val="bg1"/>
                </a:solidFill>
                <a:latin typeface="Cambria" panose="02040503050406030204" pitchFamily="18" charset="0"/>
                <a:cs typeface="Georgia"/>
              </a:rPr>
              <a:t>are </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rendered,</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whether</a:t>
            </a:r>
            <a:r>
              <a:rPr sz="1400" b="1" spc="1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the</a:t>
            </a:r>
            <a:r>
              <a:rPr sz="1400" b="1"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Client</a:t>
            </a:r>
            <a:r>
              <a:rPr sz="1400" b="1" spc="1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is</a:t>
            </a:r>
            <a:r>
              <a:rPr sz="1400" b="1" spc="10"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in</a:t>
            </a:r>
            <a:r>
              <a:rPr sz="1400" b="1" spc="1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the UAE,</a:t>
            </a:r>
            <a:r>
              <a:rPr sz="1400" b="1" spc="5" dirty="0">
                <a:solidFill>
                  <a:schemeClr val="bg1"/>
                </a:solidFill>
                <a:latin typeface="Cambria" panose="02040503050406030204" pitchFamily="18" charset="0"/>
                <a:cs typeface="Georgia"/>
              </a:rPr>
              <a:t> </a:t>
            </a:r>
            <a:r>
              <a:rPr sz="1400" b="1" dirty="0">
                <a:solidFill>
                  <a:schemeClr val="bg1"/>
                </a:solidFill>
                <a:latin typeface="Cambria" panose="02040503050406030204" pitchFamily="18" charset="0"/>
                <a:cs typeface="Georgia"/>
              </a:rPr>
              <a:t>or</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overseas,</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because</a:t>
            </a:r>
            <a:r>
              <a:rPr sz="1400" b="1" dirty="0">
                <a:solidFill>
                  <a:schemeClr val="bg1"/>
                </a:solidFill>
                <a:latin typeface="Cambria" panose="02040503050406030204" pitchFamily="18" charset="0"/>
                <a:cs typeface="Georgia"/>
              </a:rPr>
              <a:t> </a:t>
            </a:r>
            <a:r>
              <a:rPr sz="1400" b="1" spc="-10" dirty="0">
                <a:solidFill>
                  <a:schemeClr val="bg1"/>
                </a:solidFill>
                <a:latin typeface="Cambria" panose="02040503050406030204" pitchFamily="18" charset="0"/>
                <a:cs typeface="Georgia"/>
              </a:rPr>
              <a:t>technically</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we</a:t>
            </a:r>
            <a:r>
              <a:rPr sz="1400" b="1" spc="10"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follow </a:t>
            </a:r>
            <a:r>
              <a:rPr sz="1400" b="1" spc="-290" dirty="0">
                <a:solidFill>
                  <a:schemeClr val="bg1"/>
                </a:solidFill>
                <a:latin typeface="Cambria" panose="02040503050406030204" pitchFamily="18" charset="0"/>
                <a:cs typeface="Georgia"/>
              </a:rPr>
              <a:t> </a:t>
            </a:r>
            <a:r>
              <a:rPr sz="1400" b="1" dirty="0">
                <a:solidFill>
                  <a:schemeClr val="bg1"/>
                </a:solidFill>
                <a:latin typeface="Cambria" panose="02040503050406030204" pitchFamily="18" charset="0"/>
                <a:cs typeface="Georgia"/>
              </a:rPr>
              <a:t>a </a:t>
            </a:r>
            <a:r>
              <a:rPr lang="en-US" sz="1400" b="1" spc="-5" dirty="0">
                <a:solidFill>
                  <a:schemeClr val="bg1"/>
                </a:solidFill>
                <a:latin typeface="Cambria" panose="02040503050406030204" pitchFamily="18" charset="0"/>
                <a:cs typeface="Georgia"/>
              </a:rPr>
              <a:t>S</a:t>
            </a:r>
            <a:r>
              <a:rPr sz="1400" b="1" spc="-5" dirty="0">
                <a:solidFill>
                  <a:schemeClr val="bg1"/>
                </a:solidFill>
                <a:latin typeface="Cambria" panose="02040503050406030204" pitchFamily="18" charset="0"/>
                <a:cs typeface="Georgia"/>
              </a:rPr>
              <a:t>eamless</a:t>
            </a:r>
            <a:r>
              <a:rPr sz="1400" b="1" spc="5" dirty="0">
                <a:solidFill>
                  <a:schemeClr val="bg1"/>
                </a:solidFill>
                <a:latin typeface="Cambria" panose="02040503050406030204" pitchFamily="18" charset="0"/>
                <a:cs typeface="Georgia"/>
              </a:rPr>
              <a:t> </a:t>
            </a:r>
            <a:r>
              <a:rPr lang="en-US" sz="1400" b="1" spc="-5" dirty="0">
                <a:solidFill>
                  <a:schemeClr val="bg1"/>
                </a:solidFill>
                <a:latin typeface="Cambria" panose="02040503050406030204" pitchFamily="18" charset="0"/>
                <a:cs typeface="Georgia"/>
              </a:rPr>
              <a:t>P</a:t>
            </a:r>
            <a:r>
              <a:rPr sz="1400" b="1" spc="-5" dirty="0">
                <a:solidFill>
                  <a:schemeClr val="bg1"/>
                </a:solidFill>
                <a:latin typeface="Cambria" panose="02040503050406030204" pitchFamily="18" charset="0"/>
                <a:cs typeface="Georgia"/>
              </a:rPr>
              <a:t>olicy</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aligned</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process</a:t>
            </a:r>
            <a:r>
              <a:rPr sz="1400" b="1"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to</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facilitate</a:t>
            </a:r>
            <a:r>
              <a:rPr sz="1400" b="1" spc="10"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this Agreement</a:t>
            </a:r>
            <a:r>
              <a:rPr sz="1400" b="1" dirty="0">
                <a:solidFill>
                  <a:schemeClr val="bg1"/>
                </a:solidFill>
                <a:latin typeface="Cambria" panose="02040503050406030204" pitchFamily="18" charset="0"/>
                <a:cs typeface="Georgia"/>
              </a:rPr>
              <a:t> and </a:t>
            </a:r>
            <a:r>
              <a:rPr sz="1400" b="1" spc="-5" dirty="0">
                <a:solidFill>
                  <a:schemeClr val="bg1"/>
                </a:solidFill>
                <a:latin typeface="Cambria" panose="02040503050406030204" pitchFamily="18" charset="0"/>
                <a:cs typeface="Georgia"/>
              </a:rPr>
              <a:t>ensure</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the Client</a:t>
            </a:r>
            <a:r>
              <a:rPr sz="1400" b="1" spc="10"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is </a:t>
            </a:r>
            <a:r>
              <a:rPr sz="1400" b="1" dirty="0">
                <a:solidFill>
                  <a:schemeClr val="bg1"/>
                </a:solidFill>
                <a:latin typeface="Cambria" panose="02040503050406030204" pitchFamily="18" charset="0"/>
                <a:cs typeface="Georgia"/>
              </a:rPr>
              <a:t> at</a:t>
            </a:r>
            <a:r>
              <a:rPr sz="1400" b="1" spc="-5" dirty="0">
                <a:solidFill>
                  <a:schemeClr val="bg1"/>
                </a:solidFill>
                <a:latin typeface="Cambria" panose="02040503050406030204" pitchFamily="18" charset="0"/>
                <a:cs typeface="Georgia"/>
              </a:rPr>
              <a:t> ease</a:t>
            </a:r>
            <a:r>
              <a:rPr sz="1400" b="1" spc="-10"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in</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assigning this</a:t>
            </a:r>
            <a:r>
              <a:rPr sz="1400" b="1" dirty="0">
                <a:solidFill>
                  <a:schemeClr val="bg1"/>
                </a:solidFill>
                <a:latin typeface="Cambria" panose="02040503050406030204" pitchFamily="18" charset="0"/>
                <a:cs typeface="Georgia"/>
              </a:rPr>
              <a:t> </a:t>
            </a:r>
            <a:r>
              <a:rPr lang="en-US" sz="1400" b="1" spc="-5" dirty="0">
                <a:solidFill>
                  <a:schemeClr val="bg1"/>
                </a:solidFill>
                <a:latin typeface="Cambria" panose="02040503050406030204" pitchFamily="18" charset="0"/>
                <a:cs typeface="Georgia"/>
              </a:rPr>
              <a:t>C</a:t>
            </a:r>
            <a:r>
              <a:rPr sz="1400" b="1" spc="-5" dirty="0">
                <a:solidFill>
                  <a:schemeClr val="bg1"/>
                </a:solidFill>
                <a:latin typeface="Cambria" panose="02040503050406030204" pitchFamily="18" charset="0"/>
                <a:cs typeface="Georgia"/>
              </a:rPr>
              <a:t>onfidential</a:t>
            </a:r>
            <a:r>
              <a:rPr sz="1400" b="1" dirty="0">
                <a:solidFill>
                  <a:schemeClr val="bg1"/>
                </a:solidFill>
                <a:latin typeface="Cambria" panose="02040503050406030204" pitchFamily="18" charset="0"/>
                <a:cs typeface="Georgia"/>
              </a:rPr>
              <a:t> </a:t>
            </a:r>
            <a:r>
              <a:rPr lang="en-US" sz="1400" b="1" spc="-5" dirty="0">
                <a:solidFill>
                  <a:schemeClr val="bg1"/>
                </a:solidFill>
                <a:latin typeface="Cambria" panose="02040503050406030204" pitchFamily="18" charset="0"/>
                <a:cs typeface="Georgia"/>
              </a:rPr>
              <a:t>A</a:t>
            </a:r>
            <a:r>
              <a:rPr sz="1400" b="1" spc="-5" dirty="0">
                <a:solidFill>
                  <a:schemeClr val="bg1"/>
                </a:solidFill>
                <a:latin typeface="Cambria" panose="02040503050406030204" pitchFamily="18" charset="0"/>
                <a:cs typeface="Georgia"/>
              </a:rPr>
              <a:t>ssignment to</a:t>
            </a:r>
            <a:r>
              <a:rPr sz="1400" b="1" dirty="0">
                <a:solidFill>
                  <a:schemeClr val="bg1"/>
                </a:solidFill>
                <a:latin typeface="Cambria" panose="02040503050406030204" pitchFamily="18" charset="0"/>
                <a:cs typeface="Georgia"/>
              </a:rPr>
              <a:t> EFFRS..</a:t>
            </a:r>
            <a:endParaRPr sz="1400" dirty="0">
              <a:solidFill>
                <a:schemeClr val="bg1"/>
              </a:solidFill>
              <a:latin typeface="Cambria" panose="02040503050406030204" pitchFamily="18" charset="0"/>
              <a:cs typeface="Georgia"/>
            </a:endParaRPr>
          </a:p>
        </p:txBody>
      </p:sp>
      <p:pic>
        <p:nvPicPr>
          <p:cNvPr id="12" name="object 12"/>
          <p:cNvPicPr/>
          <p:nvPr/>
        </p:nvPicPr>
        <p:blipFill>
          <a:blip r:embed="rId6" cstate="print"/>
          <a:stretch>
            <a:fillRect/>
          </a:stretch>
        </p:blipFill>
        <p:spPr>
          <a:xfrm>
            <a:off x="4596384" y="5183123"/>
            <a:ext cx="7114794" cy="1079766"/>
          </a:xfrm>
          <a:prstGeom prst="rect">
            <a:avLst/>
          </a:prstGeom>
        </p:spPr>
      </p:pic>
      <p:sp>
        <p:nvSpPr>
          <p:cNvPr id="13" name="object 13"/>
          <p:cNvSpPr txBox="1"/>
          <p:nvPr/>
        </p:nvSpPr>
        <p:spPr>
          <a:xfrm>
            <a:off x="4743514" y="5336874"/>
            <a:ext cx="6820534" cy="772263"/>
          </a:xfrm>
          <a:prstGeom prst="rect">
            <a:avLst/>
          </a:prstGeom>
        </p:spPr>
        <p:txBody>
          <a:bodyPr vert="horz" wrap="square" lIns="0" tIns="39370" rIns="0" bIns="0" rtlCol="0">
            <a:spAutoFit/>
          </a:bodyPr>
          <a:lstStyle/>
          <a:p>
            <a:pPr marL="12700" marR="5080">
              <a:lnSpc>
                <a:spcPct val="85400"/>
              </a:lnSpc>
              <a:spcBef>
                <a:spcPts val="310"/>
              </a:spcBef>
            </a:pPr>
            <a:r>
              <a:rPr sz="1400" b="1" spc="-5" dirty="0">
                <a:solidFill>
                  <a:schemeClr val="bg1"/>
                </a:solidFill>
                <a:latin typeface="Cambria" panose="02040503050406030204" pitchFamily="18" charset="0"/>
                <a:cs typeface="Georgia"/>
              </a:rPr>
              <a:t>5. </a:t>
            </a:r>
            <a:r>
              <a:rPr sz="1400" b="1" dirty="0">
                <a:solidFill>
                  <a:schemeClr val="bg1"/>
                </a:solidFill>
                <a:latin typeface="Cambria" panose="02040503050406030204" pitchFamily="18" charset="0"/>
                <a:cs typeface="Georgia"/>
              </a:rPr>
              <a:t>We </a:t>
            </a:r>
            <a:r>
              <a:rPr sz="1400" b="1" spc="-5" dirty="0">
                <a:solidFill>
                  <a:schemeClr val="bg1"/>
                </a:solidFill>
                <a:latin typeface="Cambria" panose="02040503050406030204" pitchFamily="18" charset="0"/>
                <a:cs typeface="Georgia"/>
              </a:rPr>
              <a:t>currently </a:t>
            </a:r>
            <a:r>
              <a:rPr sz="1400" b="1" dirty="0">
                <a:solidFill>
                  <a:schemeClr val="bg1"/>
                </a:solidFill>
                <a:latin typeface="Cambria" panose="02040503050406030204" pitchFamily="18" charset="0"/>
                <a:cs typeface="Georgia"/>
              </a:rPr>
              <a:t>are </a:t>
            </a:r>
            <a:r>
              <a:rPr sz="1400" b="1" spc="-5" dirty="0">
                <a:solidFill>
                  <a:schemeClr val="bg1"/>
                </a:solidFill>
                <a:latin typeface="Cambria" panose="02040503050406030204" pitchFamily="18" charset="0"/>
                <a:cs typeface="Georgia"/>
              </a:rPr>
              <a:t>in Partnership with </a:t>
            </a:r>
            <a:r>
              <a:rPr sz="1400" b="1" dirty="0">
                <a:solidFill>
                  <a:schemeClr val="bg1"/>
                </a:solidFill>
                <a:latin typeface="Cambria" panose="02040503050406030204" pitchFamily="18" charset="0"/>
                <a:cs typeface="Georgia"/>
              </a:rPr>
              <a:t>one of </a:t>
            </a:r>
            <a:r>
              <a:rPr sz="1400" b="1" spc="-5" dirty="0">
                <a:solidFill>
                  <a:schemeClr val="bg1"/>
                </a:solidFill>
                <a:latin typeface="Cambria" panose="02040503050406030204" pitchFamily="18" charset="0"/>
                <a:cs typeface="Georgia"/>
              </a:rPr>
              <a:t>the largest </a:t>
            </a:r>
            <a:r>
              <a:rPr lang="en-US" sz="1400" b="1" spc="-5" dirty="0">
                <a:solidFill>
                  <a:schemeClr val="bg1"/>
                </a:solidFill>
                <a:latin typeface="Cambria" panose="02040503050406030204" pitchFamily="18" charset="0"/>
                <a:cs typeface="Georgia"/>
              </a:rPr>
              <a:t>G</a:t>
            </a:r>
            <a:r>
              <a:rPr sz="1400" b="1" dirty="0">
                <a:solidFill>
                  <a:schemeClr val="bg1"/>
                </a:solidFill>
                <a:latin typeface="Cambria" panose="02040503050406030204" pitchFamily="18" charset="0"/>
                <a:cs typeface="Georgia"/>
              </a:rPr>
              <a:t>lobal </a:t>
            </a:r>
            <a:r>
              <a:rPr sz="1400" b="1" spc="-5" dirty="0">
                <a:solidFill>
                  <a:schemeClr val="bg1"/>
                </a:solidFill>
                <a:latin typeface="Cambria" panose="02040503050406030204" pitchFamily="18" charset="0"/>
                <a:cs typeface="Georgia"/>
              </a:rPr>
              <a:t>Consulting Firms, who </a:t>
            </a:r>
            <a:r>
              <a:rPr sz="1400" b="1" spc="-290" dirty="0">
                <a:solidFill>
                  <a:schemeClr val="bg1"/>
                </a:solidFill>
                <a:latin typeface="Cambria" panose="02040503050406030204" pitchFamily="18" charset="0"/>
                <a:cs typeface="Georgia"/>
              </a:rPr>
              <a:t> </a:t>
            </a:r>
            <a:r>
              <a:rPr sz="1400" b="1" dirty="0">
                <a:solidFill>
                  <a:schemeClr val="bg1"/>
                </a:solidFill>
                <a:latin typeface="Cambria" panose="02040503050406030204" pitchFamily="18" charset="0"/>
                <a:cs typeface="Georgia"/>
              </a:rPr>
              <a:t>have </a:t>
            </a:r>
            <a:r>
              <a:rPr sz="1400" b="1" spc="-5" dirty="0">
                <a:solidFill>
                  <a:schemeClr val="bg1"/>
                </a:solidFill>
                <a:latin typeface="Cambria" panose="02040503050406030204" pitchFamily="18" charset="0"/>
                <a:cs typeface="Georgia"/>
              </a:rPr>
              <a:t>presence in the UAE, where they </a:t>
            </a:r>
            <a:r>
              <a:rPr sz="1400" b="1" dirty="0">
                <a:solidFill>
                  <a:schemeClr val="bg1"/>
                </a:solidFill>
                <a:latin typeface="Cambria" panose="02040503050406030204" pitchFamily="18" charset="0"/>
                <a:cs typeface="Georgia"/>
              </a:rPr>
              <a:t>are </a:t>
            </a:r>
            <a:r>
              <a:rPr sz="1400" b="1" spc="-5" dirty="0">
                <a:solidFill>
                  <a:schemeClr val="bg1"/>
                </a:solidFill>
                <a:latin typeface="Cambria" panose="02040503050406030204" pitchFamily="18" charset="0"/>
                <a:cs typeface="Georgia"/>
              </a:rPr>
              <a:t>commissioned with large </a:t>
            </a:r>
            <a:r>
              <a:rPr sz="1400" b="1" dirty="0">
                <a:solidFill>
                  <a:schemeClr val="bg1"/>
                </a:solidFill>
                <a:latin typeface="Cambria" panose="02040503050406030204" pitchFamily="18" charset="0"/>
                <a:cs typeface="Georgia"/>
              </a:rPr>
              <a:t>Corporate and </a:t>
            </a:r>
            <a:r>
              <a:rPr sz="1400" b="1" spc="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Commercial</a:t>
            </a:r>
            <a:r>
              <a:rPr sz="1400" b="1" spc="-2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Debt</a:t>
            </a:r>
            <a:r>
              <a:rPr sz="1400" b="1" spc="1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Remedial Assignments,</a:t>
            </a:r>
            <a:r>
              <a:rPr sz="1400" b="1" spc="5" dirty="0">
                <a:solidFill>
                  <a:schemeClr val="bg1"/>
                </a:solidFill>
                <a:latin typeface="Cambria" panose="02040503050406030204" pitchFamily="18" charset="0"/>
                <a:cs typeface="Georgia"/>
              </a:rPr>
              <a:t> </a:t>
            </a:r>
            <a:r>
              <a:rPr sz="1400" b="1" dirty="0">
                <a:solidFill>
                  <a:schemeClr val="bg1"/>
                </a:solidFill>
                <a:latin typeface="Cambria" panose="02040503050406030204" pitchFamily="18" charset="0"/>
                <a:cs typeface="Georgia"/>
              </a:rPr>
              <a:t>and</a:t>
            </a:r>
            <a:r>
              <a:rPr sz="1400" b="1" spc="-5" dirty="0">
                <a:solidFill>
                  <a:schemeClr val="bg1"/>
                </a:solidFill>
                <a:latin typeface="Cambria" panose="02040503050406030204" pitchFamily="18" charset="0"/>
                <a:cs typeface="Georgia"/>
              </a:rPr>
              <a:t> we</a:t>
            </a:r>
            <a:r>
              <a:rPr sz="1400" b="1" spc="5" dirty="0">
                <a:solidFill>
                  <a:schemeClr val="bg1"/>
                </a:solidFill>
                <a:latin typeface="Cambria" panose="02040503050406030204" pitchFamily="18" charset="0"/>
                <a:cs typeface="Georgia"/>
              </a:rPr>
              <a:t> </a:t>
            </a:r>
            <a:r>
              <a:rPr sz="1400" b="1" dirty="0">
                <a:solidFill>
                  <a:schemeClr val="bg1"/>
                </a:solidFill>
                <a:latin typeface="Cambria" panose="02040503050406030204" pitchFamily="18" charset="0"/>
                <a:cs typeface="Georgia"/>
              </a:rPr>
              <a:t>are</a:t>
            </a:r>
            <a:r>
              <a:rPr sz="1400" b="1" spc="-5" dirty="0">
                <a:solidFill>
                  <a:schemeClr val="bg1"/>
                </a:solidFill>
                <a:latin typeface="Cambria" panose="02040503050406030204" pitchFamily="18" charset="0"/>
                <a:cs typeface="Georgia"/>
              </a:rPr>
              <a:t> in collaboration</a:t>
            </a:r>
            <a:r>
              <a:rPr sz="1400" b="1" spc="-15"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both</a:t>
            </a:r>
            <a:r>
              <a:rPr sz="1400" b="1" dirty="0">
                <a:solidFill>
                  <a:schemeClr val="bg1"/>
                </a:solidFill>
                <a:latin typeface="Cambria" panose="02040503050406030204" pitchFamily="18" charset="0"/>
                <a:cs typeface="Georgia"/>
              </a:rPr>
              <a:t> </a:t>
            </a:r>
            <a:r>
              <a:rPr sz="1400" b="1" spc="-5" dirty="0">
                <a:solidFill>
                  <a:schemeClr val="bg1"/>
                </a:solidFill>
                <a:latin typeface="Cambria" panose="02040503050406030204" pitchFamily="18" charset="0"/>
                <a:cs typeface="Georgia"/>
              </a:rPr>
              <a:t>ways.</a:t>
            </a:r>
            <a:endParaRPr sz="1400" dirty="0">
              <a:solidFill>
                <a:schemeClr val="bg1"/>
              </a:solidFill>
              <a:latin typeface="Cambria" panose="02040503050406030204" pitchFamily="18" charset="0"/>
              <a:cs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8174" y="204867"/>
            <a:ext cx="6219827" cy="557629"/>
          </a:xfrm>
          <a:prstGeom prst="rect">
            <a:avLst/>
          </a:prstGeom>
        </p:spPr>
        <p:txBody>
          <a:bodyPr vert="horz" lIns="91440" tIns="45720" rIns="91440" bIns="45720" rtlCol="0" anchor="ctr">
            <a:normAutofit fontScale="90000"/>
          </a:bodyPr>
          <a:lstStyle/>
          <a:p>
            <a:pPr marL="12700"/>
            <a:r>
              <a:rPr lang="en-US"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Aptos Display" panose="020B0004020202020204" pitchFamily="34" charset="0"/>
              </a:rPr>
              <a:t>OUR AGREEMENT POLICIES</a:t>
            </a:r>
            <a:endParaRPr lang="en-US" b="1" dirty="0">
              <a:latin typeface="Cambria" panose="02040503050406030204" pitchFamily="18" charset="0"/>
            </a:endParaRPr>
          </a:p>
        </p:txBody>
      </p:sp>
      <p:sp>
        <p:nvSpPr>
          <p:cNvPr id="3" name="object 3"/>
          <p:cNvSpPr txBox="1"/>
          <p:nvPr/>
        </p:nvSpPr>
        <p:spPr>
          <a:xfrm>
            <a:off x="17206" y="934209"/>
            <a:ext cx="7780888" cy="5867400"/>
          </a:xfrm>
          <a:prstGeom prst="rect">
            <a:avLst/>
          </a:prstGeom>
        </p:spPr>
        <p:txBody>
          <a:bodyPr vert="horz" lIns="91440" tIns="45720" rIns="91440" bIns="45720" rtlCol="0" anchor="ctr">
            <a:noAutofit/>
          </a:bodyPr>
          <a:lstStyle/>
          <a:p>
            <a:pPr marL="298450" indent="-285750">
              <a:lnSpc>
                <a:spcPct val="90000"/>
              </a:lnSpc>
              <a:spcBef>
                <a:spcPct val="20000"/>
              </a:spcBef>
              <a:spcAft>
                <a:spcPts val="600"/>
              </a:spcAft>
              <a:buClr>
                <a:srgbClr val="FF0000"/>
              </a:buClr>
              <a:buSzPct val="100000"/>
              <a:buFont typeface="Wingdings" panose="05000000000000000000" pitchFamily="2" charset="2"/>
              <a:buChar char="q"/>
              <a:tabLst>
                <a:tab pos="241300" algn="l"/>
              </a:tabLst>
            </a:pPr>
            <a:r>
              <a:rPr lang="en-US" sz="1600" spc="-185" dirty="0">
                <a:latin typeface="Cambria" panose="02040503050406030204" pitchFamily="18" charset="0"/>
              </a:rPr>
              <a:t>EFFRS</a:t>
            </a:r>
            <a:r>
              <a:rPr lang="en-US" sz="1600" spc="-100" dirty="0">
                <a:latin typeface="Cambria" panose="02040503050406030204" pitchFamily="18" charset="0"/>
              </a:rPr>
              <a:t> </a:t>
            </a:r>
            <a:r>
              <a:rPr lang="en-US" sz="1600" spc="-45" dirty="0">
                <a:latin typeface="Cambria" panose="02040503050406030204" pitchFamily="18" charset="0"/>
              </a:rPr>
              <a:t>Service</a:t>
            </a:r>
            <a:r>
              <a:rPr lang="en-US" sz="1600" spc="-114" dirty="0">
                <a:latin typeface="Cambria" panose="02040503050406030204" pitchFamily="18" charset="0"/>
              </a:rPr>
              <a:t> </a:t>
            </a:r>
            <a:r>
              <a:rPr lang="en-US" sz="1600" spc="-30" dirty="0">
                <a:latin typeface="Cambria" panose="02040503050406030204" pitchFamily="18" charset="0"/>
              </a:rPr>
              <a:t>Fees</a:t>
            </a:r>
            <a:r>
              <a:rPr lang="en-US" sz="1600" spc="-114" dirty="0">
                <a:latin typeface="Cambria" panose="02040503050406030204" pitchFamily="18" charset="0"/>
              </a:rPr>
              <a:t> </a:t>
            </a:r>
            <a:r>
              <a:rPr lang="en-US" sz="1600" dirty="0">
                <a:latin typeface="Cambria" panose="02040503050406030204" pitchFamily="18" charset="0"/>
              </a:rPr>
              <a:t>are</a:t>
            </a:r>
            <a:r>
              <a:rPr lang="en-US" sz="1600" spc="-125" dirty="0">
                <a:latin typeface="Cambria" panose="02040503050406030204" pitchFamily="18" charset="0"/>
              </a:rPr>
              <a:t> </a:t>
            </a:r>
            <a:r>
              <a:rPr lang="en-US" sz="1600" spc="-25" dirty="0">
                <a:latin typeface="Cambria" panose="02040503050406030204" pitchFamily="18" charset="0"/>
              </a:rPr>
              <a:t>levied,</a:t>
            </a:r>
            <a:r>
              <a:rPr lang="en-US" sz="1600" spc="-140" dirty="0">
                <a:latin typeface="Cambria" panose="02040503050406030204" pitchFamily="18" charset="0"/>
              </a:rPr>
              <a:t> </a:t>
            </a:r>
            <a:r>
              <a:rPr lang="en-US" sz="1600" spc="-90" dirty="0">
                <a:latin typeface="Cambria" panose="02040503050406030204" pitchFamily="18" charset="0"/>
              </a:rPr>
              <a:t>unless</a:t>
            </a:r>
            <a:r>
              <a:rPr lang="en-US" sz="1600" spc="-125" dirty="0">
                <a:latin typeface="Cambria" panose="02040503050406030204" pitchFamily="18" charset="0"/>
              </a:rPr>
              <a:t> </a:t>
            </a:r>
            <a:r>
              <a:rPr lang="en-US" sz="1600" spc="30" dirty="0">
                <a:latin typeface="Cambria" panose="02040503050406030204" pitchFamily="18" charset="0"/>
              </a:rPr>
              <a:t>we</a:t>
            </a:r>
            <a:r>
              <a:rPr lang="en-US" sz="1600" spc="-85" dirty="0">
                <a:latin typeface="Cambria" panose="02040503050406030204" pitchFamily="18" charset="0"/>
              </a:rPr>
              <a:t> </a:t>
            </a:r>
            <a:r>
              <a:rPr lang="en-US" sz="1600" dirty="0">
                <a:latin typeface="Cambria" panose="02040503050406030204" pitchFamily="18" charset="0"/>
              </a:rPr>
              <a:t>are</a:t>
            </a:r>
            <a:r>
              <a:rPr lang="en-US" sz="1600" spc="-125" dirty="0">
                <a:latin typeface="Cambria" panose="02040503050406030204" pitchFamily="18" charset="0"/>
              </a:rPr>
              <a:t> </a:t>
            </a:r>
            <a:r>
              <a:rPr lang="en-US" sz="1600" spc="30" dirty="0">
                <a:latin typeface="Cambria" panose="02040503050406030204" pitchFamily="18" charset="0"/>
              </a:rPr>
              <a:t> empaneled by </a:t>
            </a:r>
            <a:r>
              <a:rPr lang="en-US" sz="1600" spc="-75" dirty="0">
                <a:latin typeface="Cambria" panose="02040503050406030204" pitchFamily="18" charset="0"/>
              </a:rPr>
              <a:t>UAE</a:t>
            </a:r>
            <a:r>
              <a:rPr lang="en-US" sz="1600" spc="-110" dirty="0">
                <a:latin typeface="Cambria" panose="02040503050406030204" pitchFamily="18" charset="0"/>
              </a:rPr>
              <a:t> </a:t>
            </a:r>
            <a:r>
              <a:rPr lang="en-US" sz="1600" spc="-95" dirty="0">
                <a:latin typeface="Cambria" panose="02040503050406030204" pitchFamily="18" charset="0"/>
              </a:rPr>
              <a:t>Banks</a:t>
            </a:r>
            <a:r>
              <a:rPr lang="en-US" sz="1600" spc="-120" dirty="0">
                <a:latin typeface="Cambria" panose="02040503050406030204" pitchFamily="18" charset="0"/>
              </a:rPr>
              <a:t> </a:t>
            </a:r>
            <a:r>
              <a:rPr lang="en-US" sz="1600" spc="-65" dirty="0">
                <a:latin typeface="Cambria" panose="02040503050406030204" pitchFamily="18" charset="0"/>
              </a:rPr>
              <a:t>or</a:t>
            </a:r>
            <a:r>
              <a:rPr lang="en-US" sz="1600" spc="-105" dirty="0">
                <a:latin typeface="Cambria" panose="02040503050406030204" pitchFamily="18" charset="0"/>
              </a:rPr>
              <a:t> </a:t>
            </a:r>
            <a:r>
              <a:rPr lang="en-US" sz="1600" spc="-60" dirty="0">
                <a:latin typeface="Cambria" panose="02040503050406030204" pitchFamily="18" charset="0"/>
              </a:rPr>
              <a:t>Creditors.</a:t>
            </a:r>
            <a:endParaRPr lang="en-US" sz="1600" dirty="0">
              <a:latin typeface="Cambria" panose="02040503050406030204" pitchFamily="18" charset="0"/>
            </a:endParaRPr>
          </a:p>
          <a:p>
            <a:pPr marL="298450" indent="-285750">
              <a:lnSpc>
                <a:spcPct val="90000"/>
              </a:lnSpc>
              <a:spcBef>
                <a:spcPct val="20000"/>
              </a:spcBef>
              <a:spcAft>
                <a:spcPts val="600"/>
              </a:spcAft>
              <a:buClr>
                <a:srgbClr val="FF0000"/>
              </a:buClr>
              <a:buSzPct val="100000"/>
              <a:buFont typeface="Wingdings" panose="05000000000000000000" pitchFamily="2" charset="2"/>
              <a:buChar char="q"/>
              <a:tabLst>
                <a:tab pos="241300" algn="l"/>
              </a:tabLst>
            </a:pPr>
            <a:r>
              <a:rPr lang="en-US" sz="1600" spc="-45" dirty="0">
                <a:latin typeface="Cambria" panose="02040503050406030204" pitchFamily="18" charset="0"/>
              </a:rPr>
              <a:t>Our</a:t>
            </a:r>
            <a:r>
              <a:rPr lang="en-US" sz="1600" spc="-125" dirty="0">
                <a:latin typeface="Cambria" panose="02040503050406030204" pitchFamily="18" charset="0"/>
              </a:rPr>
              <a:t> </a:t>
            </a:r>
            <a:r>
              <a:rPr lang="en-US" sz="1600" spc="-45" dirty="0">
                <a:latin typeface="Cambria" panose="02040503050406030204" pitchFamily="18" charset="0"/>
              </a:rPr>
              <a:t>Service</a:t>
            </a:r>
            <a:r>
              <a:rPr lang="en-US" sz="1600" spc="-120" dirty="0">
                <a:latin typeface="Cambria" panose="02040503050406030204" pitchFamily="18" charset="0"/>
              </a:rPr>
              <a:t> </a:t>
            </a:r>
            <a:r>
              <a:rPr lang="en-US" sz="1600" dirty="0">
                <a:latin typeface="Cambria" panose="02040503050406030204" pitchFamily="18" charset="0"/>
              </a:rPr>
              <a:t>Fee</a:t>
            </a:r>
            <a:r>
              <a:rPr lang="en-US" sz="1600" spc="-114" dirty="0">
                <a:latin typeface="Cambria" panose="02040503050406030204" pitchFamily="18" charset="0"/>
              </a:rPr>
              <a:t> </a:t>
            </a:r>
            <a:r>
              <a:rPr lang="en-US" sz="1600" spc="-15" dirty="0">
                <a:latin typeface="Cambria" panose="02040503050406030204" pitchFamily="18" charset="0"/>
              </a:rPr>
              <a:t>Policy</a:t>
            </a:r>
            <a:r>
              <a:rPr lang="en-US" sz="1600" spc="-110" dirty="0">
                <a:latin typeface="Cambria" panose="02040503050406030204" pitchFamily="18" charset="0"/>
              </a:rPr>
              <a:t> </a:t>
            </a:r>
            <a:r>
              <a:rPr lang="en-US" sz="1600" spc="-55" dirty="0">
                <a:latin typeface="Cambria" panose="02040503050406030204" pitchFamily="18" charset="0"/>
              </a:rPr>
              <a:t>Rates</a:t>
            </a:r>
            <a:r>
              <a:rPr lang="en-US" sz="1600" spc="-114" dirty="0">
                <a:latin typeface="Cambria" panose="02040503050406030204" pitchFamily="18" charset="0"/>
              </a:rPr>
              <a:t> </a:t>
            </a:r>
            <a:r>
              <a:rPr lang="en-US" sz="1600" spc="-55" dirty="0">
                <a:latin typeface="Cambria" panose="02040503050406030204" pitchFamily="18" charset="0"/>
              </a:rPr>
              <a:t>vary</a:t>
            </a:r>
            <a:r>
              <a:rPr lang="en-US" sz="1600" spc="-140" dirty="0">
                <a:latin typeface="Cambria" panose="02040503050406030204" pitchFamily="18" charset="0"/>
              </a:rPr>
              <a:t> </a:t>
            </a:r>
            <a:r>
              <a:rPr lang="en-US" sz="1600" spc="-15" dirty="0">
                <a:latin typeface="Cambria" panose="02040503050406030204" pitchFamily="18" charset="0"/>
              </a:rPr>
              <a:t>per</a:t>
            </a:r>
            <a:r>
              <a:rPr lang="en-US" sz="1600" spc="-114" dirty="0">
                <a:latin typeface="Cambria" panose="02040503050406030204" pitchFamily="18" charset="0"/>
              </a:rPr>
              <a:t> </a:t>
            </a:r>
            <a:r>
              <a:rPr lang="en-US" sz="1600" spc="-75" dirty="0">
                <a:latin typeface="Cambria" panose="02040503050406030204" pitchFamily="18" charset="0"/>
              </a:rPr>
              <a:t>Total</a:t>
            </a:r>
            <a:r>
              <a:rPr lang="en-US" sz="1600" spc="-85" dirty="0">
                <a:latin typeface="Cambria" panose="02040503050406030204" pitchFamily="18" charset="0"/>
              </a:rPr>
              <a:t> Outstanding </a:t>
            </a:r>
            <a:r>
              <a:rPr lang="en-US" sz="1600" spc="-20" dirty="0">
                <a:latin typeface="Cambria" panose="02040503050406030204" pitchFamily="18" charset="0"/>
              </a:rPr>
              <a:t>Client</a:t>
            </a:r>
            <a:r>
              <a:rPr lang="en-US" sz="1600" spc="-130" dirty="0">
                <a:latin typeface="Cambria" panose="02040503050406030204" pitchFamily="18" charset="0"/>
              </a:rPr>
              <a:t> </a:t>
            </a:r>
            <a:r>
              <a:rPr lang="en-US" sz="1600" spc="-75" dirty="0">
                <a:latin typeface="Cambria" panose="02040503050406030204" pitchFamily="18" charset="0"/>
              </a:rPr>
              <a:t>Liability.</a:t>
            </a:r>
            <a:endParaRPr lang="en-US" sz="1600" dirty="0">
              <a:latin typeface="Cambria" panose="02040503050406030204" pitchFamily="18" charset="0"/>
            </a:endParaRPr>
          </a:p>
          <a:p>
            <a:pPr marL="298450" indent="-285750">
              <a:lnSpc>
                <a:spcPct val="90000"/>
              </a:lnSpc>
              <a:spcBef>
                <a:spcPct val="20000"/>
              </a:spcBef>
              <a:spcAft>
                <a:spcPts val="600"/>
              </a:spcAft>
              <a:buClr>
                <a:srgbClr val="FF0000"/>
              </a:buClr>
              <a:buSzPct val="100000"/>
              <a:buFont typeface="Wingdings" panose="05000000000000000000" pitchFamily="2" charset="2"/>
              <a:buChar char="q"/>
              <a:tabLst>
                <a:tab pos="241300" algn="l"/>
              </a:tabLst>
            </a:pPr>
            <a:r>
              <a:rPr lang="en-US" sz="1600" spc="-40" dirty="0">
                <a:latin typeface="Cambria" panose="02040503050406030204" pitchFamily="18" charset="0"/>
              </a:rPr>
              <a:t>Our</a:t>
            </a:r>
            <a:r>
              <a:rPr lang="en-US" sz="1600" spc="-125" dirty="0">
                <a:latin typeface="Cambria" panose="02040503050406030204" pitchFamily="18" charset="0"/>
              </a:rPr>
              <a:t> </a:t>
            </a:r>
            <a:r>
              <a:rPr lang="en-US" sz="1600" spc="-45" dirty="0">
                <a:latin typeface="Cambria" panose="02040503050406030204" pitchFamily="18" charset="0"/>
              </a:rPr>
              <a:t>Service</a:t>
            </a:r>
            <a:r>
              <a:rPr lang="en-US" sz="1600" spc="-130" dirty="0">
                <a:latin typeface="Cambria" panose="02040503050406030204" pitchFamily="18" charset="0"/>
              </a:rPr>
              <a:t> </a:t>
            </a:r>
            <a:r>
              <a:rPr lang="en-US" sz="1600" dirty="0">
                <a:latin typeface="Cambria" panose="02040503050406030204" pitchFamily="18" charset="0"/>
              </a:rPr>
              <a:t>Fee</a:t>
            </a:r>
            <a:r>
              <a:rPr lang="en-US" sz="1600" spc="-110" dirty="0">
                <a:latin typeface="Cambria" panose="02040503050406030204" pitchFamily="18" charset="0"/>
              </a:rPr>
              <a:t> </a:t>
            </a:r>
            <a:r>
              <a:rPr lang="en-US" sz="1600" spc="-145" dirty="0">
                <a:latin typeface="Cambria" panose="02040503050406030204" pitchFamily="18" charset="0"/>
              </a:rPr>
              <a:t>Terms</a:t>
            </a:r>
            <a:r>
              <a:rPr lang="en-US" sz="1600" spc="-80" dirty="0">
                <a:latin typeface="Cambria" panose="02040503050406030204" pitchFamily="18" charset="0"/>
              </a:rPr>
              <a:t> </a:t>
            </a:r>
            <a:r>
              <a:rPr lang="en-US" sz="1600" spc="55" dirty="0">
                <a:latin typeface="Cambria" panose="02040503050406030204" pitchFamily="18" charset="0"/>
              </a:rPr>
              <a:t>and</a:t>
            </a:r>
            <a:r>
              <a:rPr lang="en-US" sz="1600" spc="-120" dirty="0">
                <a:latin typeface="Cambria" panose="02040503050406030204" pitchFamily="18" charset="0"/>
              </a:rPr>
              <a:t> </a:t>
            </a:r>
            <a:r>
              <a:rPr lang="en-US" sz="1600" spc="-25" dirty="0">
                <a:latin typeface="Cambria" panose="02040503050406030204" pitchFamily="18" charset="0"/>
              </a:rPr>
              <a:t>Conditions</a:t>
            </a:r>
            <a:r>
              <a:rPr lang="en-US" sz="1600" spc="-85" dirty="0">
                <a:latin typeface="Cambria" panose="02040503050406030204" pitchFamily="18" charset="0"/>
              </a:rPr>
              <a:t> </a:t>
            </a:r>
            <a:r>
              <a:rPr lang="en-US" sz="1600" spc="-20" dirty="0">
                <a:latin typeface="Cambria" panose="02040503050406030204" pitchFamily="18" charset="0"/>
              </a:rPr>
              <a:t>follow</a:t>
            </a:r>
            <a:r>
              <a:rPr lang="en-US" sz="1600" spc="-135" dirty="0">
                <a:latin typeface="Cambria" panose="02040503050406030204" pitchFamily="18" charset="0"/>
              </a:rPr>
              <a:t> </a:t>
            </a:r>
            <a:r>
              <a:rPr lang="en-US" sz="1600" spc="125" dirty="0">
                <a:latin typeface="Cambria" panose="02040503050406030204" pitchFamily="18" charset="0"/>
              </a:rPr>
              <a:t>a</a:t>
            </a:r>
            <a:r>
              <a:rPr lang="en-US" sz="1600" spc="-130" dirty="0">
                <a:latin typeface="Cambria" panose="02040503050406030204" pitchFamily="18" charset="0"/>
              </a:rPr>
              <a:t> Compliant  </a:t>
            </a:r>
            <a:r>
              <a:rPr lang="en-US" sz="1600" spc="-30" dirty="0">
                <a:latin typeface="Cambria" panose="02040503050406030204" pitchFamily="18" charset="0"/>
              </a:rPr>
              <a:t>Standard</a:t>
            </a:r>
            <a:r>
              <a:rPr lang="en-US" sz="1600" spc="-95" dirty="0">
                <a:latin typeface="Cambria" panose="02040503050406030204" pitchFamily="18" charset="0"/>
              </a:rPr>
              <a:t> </a:t>
            </a:r>
            <a:r>
              <a:rPr lang="en-US" sz="1600" spc="-30" dirty="0">
                <a:latin typeface="Cambria" panose="02040503050406030204" pitchFamily="18" charset="0"/>
              </a:rPr>
              <a:t>Policy.</a:t>
            </a:r>
            <a:endParaRPr lang="en-US" sz="1600" dirty="0">
              <a:latin typeface="Cambria" panose="02040503050406030204" pitchFamily="18" charset="0"/>
            </a:endParaRPr>
          </a:p>
          <a:p>
            <a:pPr marL="298450" indent="-285750">
              <a:lnSpc>
                <a:spcPct val="90000"/>
              </a:lnSpc>
              <a:spcBef>
                <a:spcPct val="20000"/>
              </a:spcBef>
              <a:spcAft>
                <a:spcPts val="600"/>
              </a:spcAft>
              <a:buClr>
                <a:srgbClr val="FF0000"/>
              </a:buClr>
              <a:buSzPct val="100000"/>
              <a:buFont typeface="Wingdings" panose="05000000000000000000" pitchFamily="2" charset="2"/>
              <a:buChar char="q"/>
              <a:tabLst>
                <a:tab pos="241300" algn="l"/>
              </a:tabLst>
            </a:pPr>
            <a:r>
              <a:rPr lang="en-US" sz="1600" spc="-35" dirty="0">
                <a:latin typeface="Cambria" panose="02040503050406030204" pitchFamily="18" charset="0"/>
              </a:rPr>
              <a:t>Where</a:t>
            </a:r>
            <a:r>
              <a:rPr lang="en-US" sz="1600" spc="-80" dirty="0">
                <a:latin typeface="Cambria" panose="02040503050406030204" pitchFamily="18" charset="0"/>
              </a:rPr>
              <a:t> </a:t>
            </a:r>
            <a:r>
              <a:rPr lang="en-US" sz="1600" spc="30" dirty="0">
                <a:latin typeface="Cambria" panose="02040503050406030204" pitchFamily="18" charset="0"/>
              </a:rPr>
              <a:t>we</a:t>
            </a:r>
            <a:r>
              <a:rPr lang="en-US" sz="1600" spc="-85" dirty="0">
                <a:latin typeface="Cambria" panose="02040503050406030204" pitchFamily="18" charset="0"/>
              </a:rPr>
              <a:t> </a:t>
            </a:r>
            <a:r>
              <a:rPr lang="en-US" sz="1600" dirty="0">
                <a:latin typeface="Cambria" panose="02040503050406030204" pitchFamily="18" charset="0"/>
              </a:rPr>
              <a:t>are</a:t>
            </a:r>
            <a:r>
              <a:rPr lang="en-US" sz="1600" spc="-125" dirty="0">
                <a:latin typeface="Cambria" panose="02040503050406030204" pitchFamily="18" charset="0"/>
              </a:rPr>
              <a:t> </a:t>
            </a:r>
            <a:r>
              <a:rPr lang="en-US" sz="1600" spc="30" dirty="0">
                <a:latin typeface="Cambria" panose="02040503050406030204" pitchFamily="18" charset="0"/>
              </a:rPr>
              <a:t>Empaneled by some</a:t>
            </a:r>
            <a:r>
              <a:rPr lang="en-US" sz="1600" spc="-70" dirty="0">
                <a:latin typeface="Cambria" panose="02040503050406030204" pitchFamily="18" charset="0"/>
              </a:rPr>
              <a:t> </a:t>
            </a:r>
            <a:r>
              <a:rPr lang="en-US" sz="1600" spc="-75" dirty="0">
                <a:latin typeface="Cambria" panose="02040503050406030204" pitchFamily="18" charset="0"/>
              </a:rPr>
              <a:t>UAE</a:t>
            </a:r>
            <a:r>
              <a:rPr lang="en-US" sz="1600" spc="-100" dirty="0">
                <a:latin typeface="Cambria" panose="02040503050406030204" pitchFamily="18" charset="0"/>
              </a:rPr>
              <a:t> </a:t>
            </a:r>
            <a:r>
              <a:rPr lang="en-US" sz="1600" spc="-95" dirty="0">
                <a:latin typeface="Cambria" panose="02040503050406030204" pitchFamily="18" charset="0"/>
              </a:rPr>
              <a:t>Banks</a:t>
            </a:r>
            <a:r>
              <a:rPr lang="en-US" sz="1600" spc="-120" dirty="0">
                <a:latin typeface="Cambria" panose="02040503050406030204" pitchFamily="18" charset="0"/>
              </a:rPr>
              <a:t> </a:t>
            </a:r>
            <a:r>
              <a:rPr lang="en-US" sz="1600" spc="55" dirty="0">
                <a:latin typeface="Cambria" panose="02040503050406030204" pitchFamily="18" charset="0"/>
              </a:rPr>
              <a:t>and</a:t>
            </a:r>
            <a:r>
              <a:rPr lang="en-US" sz="1600" spc="-120" dirty="0">
                <a:latin typeface="Cambria" panose="02040503050406030204" pitchFamily="18" charset="0"/>
              </a:rPr>
              <a:t> </a:t>
            </a:r>
            <a:r>
              <a:rPr lang="en-US" sz="1600" spc="5" dirty="0">
                <a:latin typeface="Cambria" panose="02040503050406030204" pitchFamily="18" charset="0"/>
              </a:rPr>
              <a:t>Finance</a:t>
            </a:r>
            <a:r>
              <a:rPr lang="en-US" sz="1600" spc="-120" dirty="0">
                <a:latin typeface="Cambria" panose="02040503050406030204" pitchFamily="18" charset="0"/>
              </a:rPr>
              <a:t> </a:t>
            </a:r>
            <a:r>
              <a:rPr lang="en-US" sz="1600" spc="-85" dirty="0">
                <a:latin typeface="Cambria" panose="02040503050406030204" pitchFamily="18" charset="0"/>
              </a:rPr>
              <a:t>Houses,</a:t>
            </a:r>
            <a:r>
              <a:rPr lang="en-US" sz="1600" spc="-110" dirty="0">
                <a:latin typeface="Cambria" panose="02040503050406030204" pitchFamily="18" charset="0"/>
              </a:rPr>
              <a:t> </a:t>
            </a:r>
            <a:r>
              <a:rPr lang="en-US" sz="1600" spc="85" dirty="0">
                <a:latin typeface="Cambria" panose="02040503050406030204" pitchFamily="18" charset="0"/>
              </a:rPr>
              <a:t>each</a:t>
            </a:r>
            <a:r>
              <a:rPr lang="en-US" sz="1600" spc="-125" dirty="0">
                <a:latin typeface="Cambria" panose="02040503050406030204" pitchFamily="18" charset="0"/>
              </a:rPr>
              <a:t> </a:t>
            </a:r>
            <a:r>
              <a:rPr lang="en-US" sz="1600" spc="-10" dirty="0">
                <a:latin typeface="Cambria" panose="02040503050406030204" pitchFamily="18" charset="0"/>
              </a:rPr>
              <a:t>may</a:t>
            </a:r>
            <a:r>
              <a:rPr lang="en-US" sz="1600" spc="-120" dirty="0">
                <a:latin typeface="Cambria" panose="02040503050406030204" pitchFamily="18" charset="0"/>
              </a:rPr>
              <a:t> </a:t>
            </a:r>
            <a:r>
              <a:rPr lang="en-US" sz="1600" spc="-70" dirty="0">
                <a:latin typeface="Cambria" panose="02040503050406030204" pitchFamily="18" charset="0"/>
              </a:rPr>
              <a:t>vary, others by Engagement Letter Only with an NDA * Non-Disclosure Agreement, or a Legal Empanelment Agreement.</a:t>
            </a:r>
            <a:endParaRPr lang="en-US" sz="1600" dirty="0">
              <a:latin typeface="Cambria" panose="02040503050406030204" pitchFamily="18" charset="0"/>
            </a:endParaRPr>
          </a:p>
          <a:p>
            <a:pPr marL="298450" indent="-285750">
              <a:lnSpc>
                <a:spcPct val="90000"/>
              </a:lnSpc>
              <a:spcBef>
                <a:spcPct val="20000"/>
              </a:spcBef>
              <a:spcAft>
                <a:spcPts val="600"/>
              </a:spcAft>
              <a:buClr>
                <a:srgbClr val="FF0000"/>
              </a:buClr>
              <a:buSzPct val="100000"/>
              <a:buFont typeface="Wingdings" panose="05000000000000000000" pitchFamily="2" charset="2"/>
              <a:buChar char="q"/>
              <a:tabLst>
                <a:tab pos="241300" algn="l"/>
              </a:tabLst>
            </a:pPr>
            <a:r>
              <a:rPr lang="en-US" sz="1600" spc="-10" dirty="0">
                <a:latin typeface="Cambria" panose="02040503050406030204" pitchFamily="18" charset="0"/>
              </a:rPr>
              <a:t>We</a:t>
            </a:r>
            <a:r>
              <a:rPr lang="en-US" sz="1600" spc="-75" dirty="0">
                <a:latin typeface="Cambria" panose="02040503050406030204" pitchFamily="18" charset="0"/>
              </a:rPr>
              <a:t> </a:t>
            </a:r>
            <a:r>
              <a:rPr lang="en-US" sz="1600" dirty="0">
                <a:latin typeface="Cambria" panose="02040503050406030204" pitchFamily="18" charset="0"/>
              </a:rPr>
              <a:t>are</a:t>
            </a:r>
            <a:r>
              <a:rPr lang="en-US" sz="1600" spc="-114" dirty="0">
                <a:latin typeface="Cambria" panose="02040503050406030204" pitchFamily="18" charset="0"/>
              </a:rPr>
              <a:t> </a:t>
            </a:r>
            <a:r>
              <a:rPr lang="en-US" sz="1600" spc="-35" dirty="0">
                <a:latin typeface="Cambria" panose="02040503050406030204" pitchFamily="18" charset="0"/>
              </a:rPr>
              <a:t>also</a:t>
            </a:r>
            <a:r>
              <a:rPr lang="en-US" sz="1600" spc="-125" dirty="0">
                <a:latin typeface="Cambria" panose="02040503050406030204" pitchFamily="18" charset="0"/>
              </a:rPr>
              <a:t> </a:t>
            </a:r>
            <a:r>
              <a:rPr lang="en-US" sz="1600" spc="50" dirty="0">
                <a:latin typeface="Cambria" panose="02040503050406030204" pitchFamily="18" charset="0"/>
              </a:rPr>
              <a:t>open</a:t>
            </a:r>
            <a:r>
              <a:rPr lang="en-US" sz="1600" spc="-114" dirty="0">
                <a:latin typeface="Cambria" panose="02040503050406030204" pitchFamily="18" charset="0"/>
              </a:rPr>
              <a:t> </a:t>
            </a:r>
            <a:r>
              <a:rPr lang="en-US" sz="1600" spc="-20" dirty="0">
                <a:latin typeface="Cambria" panose="02040503050406030204" pitchFamily="18" charset="0"/>
              </a:rPr>
              <a:t>to</a:t>
            </a:r>
            <a:r>
              <a:rPr lang="en-US" sz="1600" spc="-105" dirty="0">
                <a:latin typeface="Cambria" panose="02040503050406030204" pitchFamily="18" charset="0"/>
              </a:rPr>
              <a:t> </a:t>
            </a:r>
            <a:r>
              <a:rPr lang="en-US" sz="1600" spc="-60" dirty="0">
                <a:latin typeface="Cambria" panose="02040503050406030204" pitchFamily="18" charset="0"/>
              </a:rPr>
              <a:t>discussing</a:t>
            </a:r>
            <a:r>
              <a:rPr lang="en-US" sz="1600" spc="-95" dirty="0">
                <a:latin typeface="Cambria" panose="02040503050406030204" pitchFamily="18" charset="0"/>
              </a:rPr>
              <a:t> </a:t>
            </a:r>
            <a:r>
              <a:rPr lang="en-US" sz="1600" spc="40" dirty="0">
                <a:latin typeface="Cambria" panose="02040503050406030204" pitchFamily="18" charset="0"/>
              </a:rPr>
              <a:t>an</a:t>
            </a:r>
            <a:r>
              <a:rPr lang="en-US" sz="1600" spc="-130" dirty="0">
                <a:latin typeface="Cambria" panose="02040503050406030204" pitchFamily="18" charset="0"/>
              </a:rPr>
              <a:t> </a:t>
            </a:r>
            <a:r>
              <a:rPr lang="en-US" sz="1600" spc="-75" dirty="0">
                <a:latin typeface="Cambria" panose="02040503050406030204" pitchFamily="18" charset="0"/>
              </a:rPr>
              <a:t>initial</a:t>
            </a:r>
            <a:r>
              <a:rPr lang="en-US" sz="1600" spc="-95" dirty="0">
                <a:latin typeface="Cambria" panose="02040503050406030204" pitchFamily="18" charset="0"/>
              </a:rPr>
              <a:t> </a:t>
            </a:r>
            <a:r>
              <a:rPr lang="en-US" sz="1600" spc="-150" dirty="0">
                <a:latin typeface="Cambria" panose="02040503050406030204" pitchFamily="18" charset="0"/>
              </a:rPr>
              <a:t>3-6</a:t>
            </a:r>
            <a:r>
              <a:rPr lang="en-US" sz="1600" spc="-114" dirty="0">
                <a:latin typeface="Cambria" panose="02040503050406030204" pitchFamily="18" charset="0"/>
              </a:rPr>
              <a:t> </a:t>
            </a:r>
            <a:r>
              <a:rPr lang="en-US" sz="1600" spc="-5" dirty="0">
                <a:latin typeface="Cambria" panose="02040503050406030204" pitchFamily="18" charset="0"/>
              </a:rPr>
              <a:t>Month</a:t>
            </a:r>
            <a:r>
              <a:rPr lang="en-US" sz="1600" spc="-85" dirty="0">
                <a:latin typeface="Cambria" panose="02040503050406030204" pitchFamily="18" charset="0"/>
              </a:rPr>
              <a:t> </a:t>
            </a:r>
            <a:r>
              <a:rPr lang="en-US" sz="1600" b="1" spc="-90" dirty="0">
                <a:latin typeface="Cambria" panose="02040503050406030204" pitchFamily="18" charset="0"/>
              </a:rPr>
              <a:t>‘Pilot</a:t>
            </a:r>
            <a:r>
              <a:rPr lang="en-US" sz="1600" b="1" spc="20" dirty="0">
                <a:latin typeface="Cambria" panose="02040503050406030204" pitchFamily="18" charset="0"/>
              </a:rPr>
              <a:t> </a:t>
            </a:r>
            <a:r>
              <a:rPr lang="en-US" sz="1600" b="1" spc="-15" dirty="0">
                <a:latin typeface="Cambria" panose="02040503050406030204" pitchFamily="18" charset="0"/>
              </a:rPr>
              <a:t>Phase</a:t>
            </a:r>
            <a:r>
              <a:rPr lang="en-US" sz="1600" spc="-15" dirty="0">
                <a:latin typeface="Cambria" panose="02040503050406030204" pitchFamily="18" charset="0"/>
              </a:rPr>
              <a:t>’</a:t>
            </a:r>
            <a:r>
              <a:rPr lang="en-US" sz="1600" spc="-100" dirty="0">
                <a:latin typeface="Cambria" panose="02040503050406030204" pitchFamily="18" charset="0"/>
              </a:rPr>
              <a:t> </a:t>
            </a:r>
            <a:r>
              <a:rPr lang="en-US" sz="1600" spc="-20" dirty="0">
                <a:latin typeface="Cambria" panose="02040503050406030204" pitchFamily="18" charset="0"/>
              </a:rPr>
              <a:t>to</a:t>
            </a:r>
            <a:r>
              <a:rPr lang="en-US" sz="1600" spc="-110" dirty="0">
                <a:latin typeface="Cambria" panose="02040503050406030204" pitchFamily="18" charset="0"/>
              </a:rPr>
              <a:t> </a:t>
            </a:r>
            <a:r>
              <a:rPr lang="en-US" sz="1600" spc="-85" dirty="0">
                <a:latin typeface="Cambria" panose="02040503050406030204" pitchFamily="18" charset="0"/>
              </a:rPr>
              <a:t>test</a:t>
            </a:r>
            <a:r>
              <a:rPr lang="en-US" sz="1600" spc="-100" dirty="0">
                <a:latin typeface="Cambria" panose="02040503050406030204" pitchFamily="18" charset="0"/>
              </a:rPr>
              <a:t> </a:t>
            </a:r>
            <a:r>
              <a:rPr lang="en-US" sz="1600" spc="-20" dirty="0">
                <a:latin typeface="Cambria" panose="02040503050406030204" pitchFamily="18" charset="0"/>
              </a:rPr>
              <a:t>the initial</a:t>
            </a:r>
            <a:r>
              <a:rPr lang="en-US" sz="1600" spc="-105" dirty="0">
                <a:latin typeface="Cambria" panose="02040503050406030204" pitchFamily="18" charset="0"/>
              </a:rPr>
              <a:t> </a:t>
            </a:r>
            <a:r>
              <a:rPr lang="en-US" sz="1600" spc="-20" dirty="0">
                <a:latin typeface="Cambria" panose="02040503050406030204" pitchFamily="18" charset="0"/>
              </a:rPr>
              <a:t>Empanelment</a:t>
            </a:r>
            <a:r>
              <a:rPr lang="en-US" sz="1600" spc="-125" dirty="0">
                <a:latin typeface="Cambria" panose="02040503050406030204" pitchFamily="18" charset="0"/>
              </a:rPr>
              <a:t> </a:t>
            </a:r>
            <a:r>
              <a:rPr lang="en-US" sz="1600" spc="-45" dirty="0">
                <a:latin typeface="Cambria" panose="02040503050406030204" pitchFamily="18" charset="0"/>
              </a:rPr>
              <a:t>Process.</a:t>
            </a:r>
            <a:endParaRPr lang="en-US" sz="1600" dirty="0">
              <a:latin typeface="Cambria" panose="02040503050406030204" pitchFamily="18" charset="0"/>
            </a:endParaRPr>
          </a:p>
          <a:p>
            <a:pPr marL="298450" indent="-285750">
              <a:lnSpc>
                <a:spcPct val="90000"/>
              </a:lnSpc>
              <a:spcBef>
                <a:spcPct val="20000"/>
              </a:spcBef>
              <a:spcAft>
                <a:spcPts val="600"/>
              </a:spcAft>
              <a:buClr>
                <a:srgbClr val="FF0000"/>
              </a:buClr>
              <a:buSzPct val="100000"/>
              <a:buFont typeface="Wingdings" panose="05000000000000000000" pitchFamily="2" charset="2"/>
              <a:buChar char="q"/>
              <a:tabLst>
                <a:tab pos="241300" algn="l"/>
              </a:tabLst>
            </a:pPr>
            <a:r>
              <a:rPr lang="en-US" sz="1600" spc="-40" dirty="0">
                <a:latin typeface="Cambria" panose="02040503050406030204" pitchFamily="18" charset="0"/>
              </a:rPr>
              <a:t>Our</a:t>
            </a:r>
            <a:r>
              <a:rPr lang="en-US" sz="1600" spc="-125" dirty="0">
                <a:latin typeface="Cambria" panose="02040503050406030204" pitchFamily="18" charset="0"/>
              </a:rPr>
              <a:t> </a:t>
            </a:r>
            <a:r>
              <a:rPr lang="en-US" sz="1600" spc="10" dirty="0">
                <a:latin typeface="Cambria" panose="02040503050406030204" pitchFamily="18" charset="0"/>
              </a:rPr>
              <a:t>preference</a:t>
            </a:r>
            <a:r>
              <a:rPr lang="en-US" sz="1600" spc="-95" dirty="0">
                <a:latin typeface="Cambria" panose="02040503050406030204" pitchFamily="18" charset="0"/>
              </a:rPr>
              <a:t> </a:t>
            </a:r>
            <a:r>
              <a:rPr lang="en-US" sz="1600" spc="-170" dirty="0">
                <a:latin typeface="Cambria" panose="02040503050406030204" pitchFamily="18" charset="0"/>
              </a:rPr>
              <a:t>is</a:t>
            </a:r>
            <a:r>
              <a:rPr lang="en-US" sz="1600" spc="-125" dirty="0">
                <a:latin typeface="Cambria" panose="02040503050406030204" pitchFamily="18" charset="0"/>
              </a:rPr>
              <a:t> </a:t>
            </a:r>
            <a:r>
              <a:rPr lang="en-US" sz="1600" spc="30" dirty="0">
                <a:latin typeface="Cambria" panose="02040503050406030204" pitchFamily="18" charset="0"/>
              </a:rPr>
              <a:t>complete</a:t>
            </a:r>
            <a:r>
              <a:rPr lang="en-US" sz="1600" spc="-114" dirty="0">
                <a:latin typeface="Cambria" panose="02040503050406030204" pitchFamily="18" charset="0"/>
              </a:rPr>
              <a:t> </a:t>
            </a:r>
            <a:r>
              <a:rPr lang="en-US" sz="1600" spc="-25" dirty="0">
                <a:latin typeface="Cambria" panose="02040503050406030204" pitchFamily="18" charset="0"/>
              </a:rPr>
              <a:t>Transparency</a:t>
            </a:r>
            <a:r>
              <a:rPr lang="en-US" sz="1600" spc="-90" dirty="0">
                <a:latin typeface="Cambria" panose="02040503050406030204" pitchFamily="18" charset="0"/>
              </a:rPr>
              <a:t> </a:t>
            </a:r>
            <a:r>
              <a:rPr lang="en-US" sz="1600" spc="20" dirty="0">
                <a:latin typeface="Cambria" panose="02040503050406030204" pitchFamily="18" charset="0"/>
              </a:rPr>
              <a:t>between</a:t>
            </a:r>
            <a:r>
              <a:rPr lang="en-US" sz="1600" spc="-70" dirty="0">
                <a:latin typeface="Cambria" panose="02040503050406030204" pitchFamily="18" charset="0"/>
              </a:rPr>
              <a:t> </a:t>
            </a:r>
            <a:r>
              <a:rPr lang="en-US" sz="1600" spc="-95" dirty="0">
                <a:latin typeface="Cambria" panose="02040503050406030204" pitchFamily="18" charset="0"/>
              </a:rPr>
              <a:t>Teams,</a:t>
            </a:r>
            <a:r>
              <a:rPr lang="en-US" sz="1600" spc="-105" dirty="0">
                <a:latin typeface="Cambria" panose="02040503050406030204" pitchFamily="18" charset="0"/>
              </a:rPr>
              <a:t> </a:t>
            </a:r>
            <a:r>
              <a:rPr lang="en-US" sz="1600" spc="-45" dirty="0">
                <a:latin typeface="Cambria" panose="02040503050406030204" pitchFamily="18" charset="0"/>
              </a:rPr>
              <a:t>as</a:t>
            </a:r>
            <a:r>
              <a:rPr lang="en-US" sz="1600" spc="-130" dirty="0">
                <a:latin typeface="Cambria" panose="02040503050406030204" pitchFamily="18" charset="0"/>
              </a:rPr>
              <a:t> </a:t>
            </a:r>
            <a:r>
              <a:rPr lang="en-US" sz="1600" spc="-105" dirty="0">
                <a:latin typeface="Cambria" panose="02040503050406030204" pitchFamily="18" charset="0"/>
              </a:rPr>
              <a:t>it</a:t>
            </a:r>
            <a:r>
              <a:rPr lang="en-US" sz="1600" spc="-120" dirty="0">
                <a:latin typeface="Cambria" panose="02040503050406030204" pitchFamily="18" charset="0"/>
              </a:rPr>
              <a:t> </a:t>
            </a:r>
            <a:r>
              <a:rPr lang="en-US" sz="1600" spc="-30" dirty="0">
                <a:latin typeface="Cambria" panose="02040503050406030204" pitchFamily="18" charset="0"/>
              </a:rPr>
              <a:t>alleviates</a:t>
            </a:r>
            <a:r>
              <a:rPr lang="en-US" sz="1600" spc="-140" dirty="0">
                <a:latin typeface="Cambria" panose="02040503050406030204" pitchFamily="18" charset="0"/>
              </a:rPr>
              <a:t> </a:t>
            </a:r>
            <a:r>
              <a:rPr lang="en-US" sz="1600" spc="-45" dirty="0">
                <a:latin typeface="Cambria" panose="02040503050406030204" pitchFamily="18" charset="0"/>
              </a:rPr>
              <a:t>problems.</a:t>
            </a:r>
            <a:endParaRPr lang="en-US" sz="1600" dirty="0">
              <a:latin typeface="Cambria" panose="02040503050406030204" pitchFamily="18" charset="0"/>
            </a:endParaRPr>
          </a:p>
          <a:p>
            <a:pPr marL="298450" marR="5080" indent="-285750">
              <a:lnSpc>
                <a:spcPct val="90000"/>
              </a:lnSpc>
              <a:spcBef>
                <a:spcPct val="20000"/>
              </a:spcBef>
              <a:spcAft>
                <a:spcPts val="600"/>
              </a:spcAft>
              <a:buClr>
                <a:srgbClr val="FF0000"/>
              </a:buClr>
              <a:buSzPct val="100000"/>
              <a:buFont typeface="Wingdings" panose="05000000000000000000" pitchFamily="2" charset="2"/>
              <a:buChar char="q"/>
              <a:tabLst>
                <a:tab pos="241300" algn="l"/>
              </a:tabLst>
            </a:pPr>
            <a:r>
              <a:rPr lang="en-US" sz="1600" spc="-10" dirty="0">
                <a:latin typeface="Cambria" panose="02040503050406030204" pitchFamily="18" charset="0"/>
              </a:rPr>
              <a:t>We</a:t>
            </a:r>
            <a:r>
              <a:rPr lang="en-US" sz="1600" spc="-80" dirty="0">
                <a:latin typeface="Cambria" panose="02040503050406030204" pitchFamily="18" charset="0"/>
              </a:rPr>
              <a:t> </a:t>
            </a:r>
            <a:r>
              <a:rPr lang="en-US" sz="1600" dirty="0">
                <a:latin typeface="Cambria" panose="02040503050406030204" pitchFamily="18" charset="0"/>
              </a:rPr>
              <a:t>are</a:t>
            </a:r>
            <a:r>
              <a:rPr lang="en-US" sz="1600" spc="-120" dirty="0">
                <a:latin typeface="Cambria" panose="02040503050406030204" pitchFamily="18" charset="0"/>
              </a:rPr>
              <a:t> </a:t>
            </a:r>
            <a:r>
              <a:rPr lang="en-US" sz="1600" spc="-45" dirty="0">
                <a:latin typeface="Cambria" panose="02040503050406030204" pitchFamily="18" charset="0"/>
              </a:rPr>
              <a:t>totally</a:t>
            </a:r>
            <a:r>
              <a:rPr lang="en-US" sz="1600" spc="-125" dirty="0">
                <a:latin typeface="Cambria" panose="02040503050406030204" pitchFamily="18" charset="0"/>
              </a:rPr>
              <a:t> </a:t>
            </a:r>
            <a:r>
              <a:rPr lang="en-US" sz="1600" dirty="0">
                <a:latin typeface="Cambria" panose="02040503050406030204" pitchFamily="18" charset="0"/>
              </a:rPr>
              <a:t>committed</a:t>
            </a:r>
            <a:r>
              <a:rPr lang="en-US" sz="1600" spc="-70" dirty="0">
                <a:latin typeface="Cambria" panose="02040503050406030204" pitchFamily="18" charset="0"/>
              </a:rPr>
              <a:t> </a:t>
            </a:r>
            <a:r>
              <a:rPr lang="en-US" sz="1600" spc="-20" dirty="0">
                <a:latin typeface="Cambria" panose="02040503050406030204" pitchFamily="18" charset="0"/>
              </a:rPr>
              <a:t>to</a:t>
            </a:r>
            <a:r>
              <a:rPr lang="en-US" sz="1600" spc="-120" dirty="0">
                <a:latin typeface="Cambria" panose="02040503050406030204" pitchFamily="18" charset="0"/>
              </a:rPr>
              <a:t> </a:t>
            </a:r>
            <a:r>
              <a:rPr lang="en-US" sz="1600" dirty="0">
                <a:latin typeface="Cambria" panose="02040503050406030204" pitchFamily="18" charset="0"/>
              </a:rPr>
              <a:t>both</a:t>
            </a:r>
            <a:r>
              <a:rPr lang="en-US" sz="1600" spc="-105" dirty="0">
                <a:latin typeface="Cambria" panose="02040503050406030204" pitchFamily="18" charset="0"/>
              </a:rPr>
              <a:t> </a:t>
            </a:r>
            <a:r>
              <a:rPr lang="en-US" sz="1600" spc="-20" dirty="0">
                <a:latin typeface="Cambria" panose="02040503050406030204" pitchFamily="18" charset="0"/>
              </a:rPr>
              <a:t>Debtor</a:t>
            </a:r>
            <a:r>
              <a:rPr lang="en-US" sz="1600" spc="-105" dirty="0">
                <a:latin typeface="Cambria" panose="02040503050406030204" pitchFamily="18" charset="0"/>
              </a:rPr>
              <a:t> </a:t>
            </a:r>
            <a:r>
              <a:rPr lang="en-US" sz="1600" spc="55" dirty="0">
                <a:latin typeface="Cambria" panose="02040503050406030204" pitchFamily="18" charset="0"/>
              </a:rPr>
              <a:t>and</a:t>
            </a:r>
            <a:r>
              <a:rPr lang="en-US" sz="1600" spc="-125" dirty="0">
                <a:latin typeface="Cambria" panose="02040503050406030204" pitchFamily="18" charset="0"/>
              </a:rPr>
              <a:t> </a:t>
            </a:r>
            <a:r>
              <a:rPr lang="en-US" sz="1600" spc="-30" dirty="0">
                <a:latin typeface="Cambria" panose="02040503050406030204" pitchFamily="18" charset="0"/>
              </a:rPr>
              <a:t>Creditor</a:t>
            </a:r>
            <a:r>
              <a:rPr lang="en-US" sz="1600" spc="-70" dirty="0">
                <a:latin typeface="Cambria" panose="02040503050406030204" pitchFamily="18" charset="0"/>
              </a:rPr>
              <a:t> </a:t>
            </a:r>
            <a:r>
              <a:rPr lang="en-US" sz="1600" spc="-75" dirty="0">
                <a:latin typeface="Cambria" panose="02040503050406030204" pitchFamily="18" charset="0"/>
              </a:rPr>
              <a:t>Parties,</a:t>
            </a:r>
            <a:r>
              <a:rPr lang="en-US" sz="1600" spc="-105" dirty="0">
                <a:latin typeface="Cambria" panose="02040503050406030204" pitchFamily="18" charset="0"/>
              </a:rPr>
              <a:t> </a:t>
            </a:r>
            <a:r>
              <a:rPr lang="en-US" sz="1600" spc="-35" dirty="0">
                <a:latin typeface="Cambria" panose="02040503050406030204" pitchFamily="18" charset="0"/>
              </a:rPr>
              <a:t>therefore</a:t>
            </a:r>
            <a:r>
              <a:rPr lang="en-US" sz="1600" spc="-85" dirty="0">
                <a:latin typeface="Cambria" panose="02040503050406030204" pitchFamily="18" charset="0"/>
              </a:rPr>
              <a:t> </a:t>
            </a:r>
            <a:r>
              <a:rPr lang="en-US" sz="1600" spc="-20" dirty="0">
                <a:latin typeface="Cambria" panose="02040503050406030204" pitchFamily="18" charset="0"/>
              </a:rPr>
              <a:t>the</a:t>
            </a:r>
            <a:r>
              <a:rPr lang="en-US" sz="1600" spc="-110" dirty="0">
                <a:latin typeface="Cambria" panose="02040503050406030204" pitchFamily="18" charset="0"/>
              </a:rPr>
              <a:t> </a:t>
            </a:r>
            <a:r>
              <a:rPr lang="en-US" sz="1600" spc="60" dirty="0">
                <a:latin typeface="Cambria" panose="02040503050406030204" pitchFamily="18" charset="0"/>
              </a:rPr>
              <a:t>concluded</a:t>
            </a:r>
            <a:r>
              <a:rPr lang="en-US" sz="1600" spc="-100" dirty="0">
                <a:latin typeface="Cambria" panose="02040503050406030204" pitchFamily="18" charset="0"/>
              </a:rPr>
              <a:t> </a:t>
            </a:r>
            <a:r>
              <a:rPr lang="en-US" sz="1600" dirty="0">
                <a:latin typeface="Cambria" panose="02040503050406030204" pitchFamily="18" charset="0"/>
              </a:rPr>
              <a:t>Agreement</a:t>
            </a:r>
            <a:r>
              <a:rPr lang="en-US" sz="1600" spc="-110" dirty="0">
                <a:latin typeface="Cambria" panose="02040503050406030204" pitchFamily="18" charset="0"/>
              </a:rPr>
              <a:t> </a:t>
            </a:r>
            <a:r>
              <a:rPr lang="en-US" sz="1600" spc="-170" dirty="0">
                <a:latin typeface="Cambria" panose="02040503050406030204" pitchFamily="18" charset="0"/>
              </a:rPr>
              <a:t>is </a:t>
            </a:r>
            <a:r>
              <a:rPr lang="en-US" sz="1600" spc="-550" dirty="0">
                <a:latin typeface="Cambria" panose="02040503050406030204" pitchFamily="18" charset="0"/>
              </a:rPr>
              <a:t>  </a:t>
            </a:r>
            <a:r>
              <a:rPr lang="en-US" sz="1600" spc="10" dirty="0">
                <a:latin typeface="Cambria" panose="02040503050406030204" pitchFamily="18" charset="0"/>
              </a:rPr>
              <a:t>respected</a:t>
            </a:r>
            <a:r>
              <a:rPr lang="en-US" sz="1600" spc="-90" dirty="0">
                <a:latin typeface="Cambria" panose="02040503050406030204" pitchFamily="18" charset="0"/>
              </a:rPr>
              <a:t> </a:t>
            </a:r>
            <a:r>
              <a:rPr lang="en-US" sz="1600" spc="55" dirty="0">
                <a:latin typeface="Cambria" panose="02040503050406030204" pitchFamily="18" charset="0"/>
              </a:rPr>
              <a:t>and</a:t>
            </a:r>
            <a:r>
              <a:rPr lang="en-US" sz="1600" spc="-125" dirty="0">
                <a:latin typeface="Cambria" panose="02040503050406030204" pitchFamily="18" charset="0"/>
              </a:rPr>
              <a:t> </a:t>
            </a:r>
            <a:r>
              <a:rPr lang="en-US" sz="1600" dirty="0">
                <a:latin typeface="Cambria" panose="02040503050406030204" pitchFamily="18" charset="0"/>
              </a:rPr>
              <a:t>honored</a:t>
            </a:r>
            <a:r>
              <a:rPr lang="en-US" sz="1600" spc="-90" dirty="0">
                <a:latin typeface="Cambria" panose="02040503050406030204" pitchFamily="18" charset="0"/>
              </a:rPr>
              <a:t> </a:t>
            </a:r>
            <a:r>
              <a:rPr lang="en-US" sz="1600" spc="-20" dirty="0">
                <a:latin typeface="Cambria" panose="02040503050406030204" pitchFamily="18" charset="0"/>
              </a:rPr>
              <a:t>to</a:t>
            </a:r>
            <a:r>
              <a:rPr lang="en-US" sz="1600" spc="-110" dirty="0">
                <a:latin typeface="Cambria" panose="02040503050406030204" pitchFamily="18" charset="0"/>
              </a:rPr>
              <a:t> </a:t>
            </a:r>
            <a:r>
              <a:rPr lang="en-US" sz="1600" spc="-20" dirty="0">
                <a:latin typeface="Cambria" panose="02040503050406030204" pitchFamily="18" charset="0"/>
              </a:rPr>
              <a:t>the</a:t>
            </a:r>
            <a:r>
              <a:rPr lang="en-US" sz="1600" spc="-114" dirty="0">
                <a:latin typeface="Cambria" panose="02040503050406030204" pitchFamily="18" charset="0"/>
              </a:rPr>
              <a:t> </a:t>
            </a:r>
            <a:r>
              <a:rPr lang="en-US" sz="1600" spc="-55" dirty="0">
                <a:latin typeface="Cambria" panose="02040503050406030204" pitchFamily="18" charset="0"/>
              </a:rPr>
              <a:t>highest</a:t>
            </a:r>
            <a:r>
              <a:rPr lang="en-US" sz="1600" spc="-120" dirty="0">
                <a:latin typeface="Cambria" panose="02040503050406030204" pitchFamily="18" charset="0"/>
              </a:rPr>
              <a:t> </a:t>
            </a:r>
            <a:r>
              <a:rPr lang="en-US" sz="1600" spc="5" dirty="0">
                <a:latin typeface="Cambria" panose="02040503050406030204" pitchFamily="18" charset="0"/>
              </a:rPr>
              <a:t>degree.</a:t>
            </a:r>
            <a:endParaRPr lang="en-US" sz="1600" dirty="0">
              <a:latin typeface="Cambria" panose="02040503050406030204" pitchFamily="18" charset="0"/>
            </a:endParaRPr>
          </a:p>
          <a:p>
            <a:pPr marL="298450" marR="35560" indent="-285750">
              <a:lnSpc>
                <a:spcPct val="90000"/>
              </a:lnSpc>
              <a:spcBef>
                <a:spcPct val="20000"/>
              </a:spcBef>
              <a:spcAft>
                <a:spcPts val="600"/>
              </a:spcAft>
              <a:buClr>
                <a:srgbClr val="FF0000"/>
              </a:buClr>
              <a:buSzPct val="100000"/>
              <a:buFont typeface="Wingdings" panose="05000000000000000000" pitchFamily="2" charset="2"/>
              <a:buChar char="q"/>
              <a:tabLst>
                <a:tab pos="241300" algn="l"/>
              </a:tabLst>
            </a:pPr>
            <a:r>
              <a:rPr lang="en-US" sz="1600" spc="-40" dirty="0">
                <a:latin typeface="Cambria" panose="02040503050406030204" pitchFamily="18" charset="0"/>
              </a:rPr>
              <a:t>Our</a:t>
            </a:r>
            <a:r>
              <a:rPr lang="en-US" sz="1600" spc="-120" dirty="0">
                <a:latin typeface="Cambria" panose="02040503050406030204" pitchFamily="18" charset="0"/>
              </a:rPr>
              <a:t> </a:t>
            </a:r>
            <a:r>
              <a:rPr lang="en-US" sz="1600" spc="-10" dirty="0">
                <a:latin typeface="Cambria" panose="02040503050406030204" pitchFamily="18" charset="0"/>
              </a:rPr>
              <a:t>Remedial</a:t>
            </a:r>
            <a:r>
              <a:rPr lang="en-US" sz="1600" spc="-100" dirty="0">
                <a:latin typeface="Cambria" panose="02040503050406030204" pitchFamily="18" charset="0"/>
              </a:rPr>
              <a:t> </a:t>
            </a:r>
            <a:r>
              <a:rPr lang="en-US" sz="1600" spc="-90" dirty="0">
                <a:latin typeface="Cambria" panose="02040503050406030204" pitchFamily="18" charset="0"/>
              </a:rPr>
              <a:t>Business</a:t>
            </a:r>
            <a:r>
              <a:rPr lang="en-US" sz="1600" spc="-110" dirty="0">
                <a:latin typeface="Cambria" panose="02040503050406030204" pitchFamily="18" charset="0"/>
              </a:rPr>
              <a:t> </a:t>
            </a:r>
            <a:r>
              <a:rPr lang="en-US" sz="1600" spc="-170" dirty="0">
                <a:latin typeface="Cambria" panose="02040503050406030204" pitchFamily="18" charset="0"/>
              </a:rPr>
              <a:t>is</a:t>
            </a:r>
            <a:r>
              <a:rPr lang="en-US" sz="1600" spc="-114" dirty="0">
                <a:latin typeface="Cambria" panose="02040503050406030204" pitchFamily="18" charset="0"/>
              </a:rPr>
              <a:t> </a:t>
            </a:r>
            <a:r>
              <a:rPr lang="en-US" sz="1600" spc="30" dirty="0">
                <a:latin typeface="Cambria" panose="02040503050406030204" pitchFamily="18" charset="0"/>
              </a:rPr>
              <a:t>based</a:t>
            </a:r>
            <a:r>
              <a:rPr lang="en-US" sz="1600" spc="-120" dirty="0">
                <a:latin typeface="Cambria" panose="02040503050406030204" pitchFamily="18" charset="0"/>
              </a:rPr>
              <a:t> </a:t>
            </a:r>
            <a:r>
              <a:rPr lang="en-US" sz="1600" spc="15" dirty="0">
                <a:latin typeface="Cambria" panose="02040503050406030204" pitchFamily="18" charset="0"/>
              </a:rPr>
              <a:t>on</a:t>
            </a:r>
            <a:r>
              <a:rPr lang="en-US" sz="1600" spc="-114" dirty="0">
                <a:latin typeface="Cambria" panose="02040503050406030204" pitchFamily="18" charset="0"/>
              </a:rPr>
              <a:t> </a:t>
            </a:r>
            <a:r>
              <a:rPr lang="en-US" sz="1600" spc="-80" dirty="0">
                <a:latin typeface="Cambria" panose="02040503050406030204" pitchFamily="18" charset="0"/>
              </a:rPr>
              <a:t>Referrals</a:t>
            </a:r>
            <a:r>
              <a:rPr lang="en-US" sz="1600" spc="-100" dirty="0">
                <a:latin typeface="Cambria" panose="02040503050406030204" pitchFamily="18" charset="0"/>
              </a:rPr>
              <a:t> </a:t>
            </a:r>
            <a:r>
              <a:rPr lang="en-US" sz="1600" spc="-75" dirty="0">
                <a:latin typeface="Cambria" panose="02040503050406030204" pitchFamily="18" charset="0"/>
              </a:rPr>
              <a:t>within</a:t>
            </a:r>
            <a:r>
              <a:rPr lang="en-US" sz="1600" spc="-80" dirty="0">
                <a:latin typeface="Cambria" panose="02040503050406030204" pitchFamily="18" charset="0"/>
              </a:rPr>
              <a:t> </a:t>
            </a:r>
            <a:r>
              <a:rPr lang="en-US" sz="1600" spc="-120" dirty="0">
                <a:latin typeface="Cambria" panose="02040503050406030204" pitchFamily="18" charset="0"/>
              </a:rPr>
              <a:t>this</a:t>
            </a:r>
            <a:r>
              <a:rPr lang="en-US" sz="1600" spc="-100" dirty="0">
                <a:latin typeface="Cambria" panose="02040503050406030204" pitchFamily="18" charset="0"/>
              </a:rPr>
              <a:t> </a:t>
            </a:r>
            <a:r>
              <a:rPr lang="en-US" sz="1600" spc="-45" dirty="0">
                <a:latin typeface="Cambria" panose="02040503050406030204" pitchFamily="18" charset="0"/>
              </a:rPr>
              <a:t>Segment,</a:t>
            </a:r>
            <a:r>
              <a:rPr lang="en-US" sz="1600" spc="-105" dirty="0">
                <a:latin typeface="Cambria" panose="02040503050406030204" pitchFamily="18" charset="0"/>
              </a:rPr>
              <a:t> </a:t>
            </a:r>
            <a:r>
              <a:rPr lang="en-US" sz="1600" spc="-35" dirty="0">
                <a:latin typeface="Cambria" panose="02040503050406030204" pitchFamily="18" charset="0"/>
              </a:rPr>
              <a:t>therefore</a:t>
            </a:r>
            <a:r>
              <a:rPr lang="en-US" sz="1600" spc="-70" dirty="0">
                <a:latin typeface="Cambria" panose="02040503050406030204" pitchFamily="18" charset="0"/>
              </a:rPr>
              <a:t> </a:t>
            </a:r>
            <a:r>
              <a:rPr lang="en-US" sz="1600" spc="30" dirty="0">
                <a:latin typeface="Cambria" panose="02040503050406030204" pitchFamily="18" charset="0"/>
              </a:rPr>
              <a:t>we</a:t>
            </a:r>
            <a:r>
              <a:rPr lang="en-US" sz="1600" spc="-100" dirty="0">
                <a:latin typeface="Cambria" panose="02040503050406030204" pitchFamily="18" charset="0"/>
              </a:rPr>
              <a:t> </a:t>
            </a:r>
            <a:r>
              <a:rPr lang="en-US" sz="1600" spc="-30" dirty="0">
                <a:latin typeface="Cambria" panose="02040503050406030204" pitchFamily="18" charset="0"/>
              </a:rPr>
              <a:t>honor</a:t>
            </a:r>
            <a:r>
              <a:rPr lang="en-US" sz="1600" spc="340" dirty="0">
                <a:latin typeface="Cambria" panose="02040503050406030204" pitchFamily="18" charset="0"/>
              </a:rPr>
              <a:t> </a:t>
            </a:r>
            <a:r>
              <a:rPr lang="en-US" sz="1600" spc="-60" dirty="0">
                <a:latin typeface="Cambria" panose="02040503050406030204" pitchFamily="18" charset="0"/>
              </a:rPr>
              <a:t>our</a:t>
            </a:r>
            <a:r>
              <a:rPr lang="en-US" sz="1600" spc="-100" dirty="0">
                <a:latin typeface="Cambria" panose="02040503050406030204" pitchFamily="18" charset="0"/>
              </a:rPr>
              <a:t> </a:t>
            </a:r>
            <a:r>
              <a:rPr lang="en-US" sz="1600" spc="-30" dirty="0">
                <a:latin typeface="Cambria" panose="02040503050406030204" pitchFamily="18" charset="0"/>
              </a:rPr>
              <a:t>commitment, </a:t>
            </a:r>
            <a:r>
              <a:rPr lang="en-US" sz="1600" spc="-550" dirty="0">
                <a:latin typeface="Cambria" panose="02040503050406030204" pitchFamily="18" charset="0"/>
              </a:rPr>
              <a:t> </a:t>
            </a:r>
            <a:r>
              <a:rPr lang="en-US" sz="1600" spc="-65" dirty="0">
                <a:latin typeface="Cambria" panose="02040503050406030204" pitchFamily="18" charset="0"/>
              </a:rPr>
              <a:t>for</a:t>
            </a:r>
            <a:r>
              <a:rPr lang="en-US" sz="1600" spc="-125" dirty="0">
                <a:latin typeface="Cambria" panose="02040503050406030204" pitchFamily="18" charset="0"/>
              </a:rPr>
              <a:t> </a:t>
            </a:r>
            <a:r>
              <a:rPr lang="en-US" sz="1600" spc="125" dirty="0">
                <a:latin typeface="Cambria" panose="02040503050406030204" pitchFamily="18" charset="0"/>
              </a:rPr>
              <a:t>a</a:t>
            </a:r>
            <a:r>
              <a:rPr lang="en-US" sz="1600" spc="-130" dirty="0">
                <a:latin typeface="Cambria" panose="02040503050406030204" pitchFamily="18" charset="0"/>
              </a:rPr>
              <a:t> </a:t>
            </a:r>
            <a:r>
              <a:rPr lang="en-US" sz="1600" spc="-40" dirty="0">
                <a:latin typeface="Cambria" panose="02040503050406030204" pitchFamily="18" charset="0"/>
              </a:rPr>
              <a:t>Continuity</a:t>
            </a:r>
            <a:r>
              <a:rPr lang="en-US" sz="1600" spc="-80" dirty="0">
                <a:latin typeface="Cambria" panose="02040503050406030204" pitchFamily="18" charset="0"/>
              </a:rPr>
              <a:t> </a:t>
            </a:r>
            <a:r>
              <a:rPr lang="en-US" sz="1600" spc="5" dirty="0">
                <a:latin typeface="Cambria" panose="02040503050406030204" pitchFamily="18" charset="0"/>
              </a:rPr>
              <a:t>of</a:t>
            </a:r>
            <a:r>
              <a:rPr lang="en-US" sz="1600" spc="-120" dirty="0">
                <a:latin typeface="Cambria" panose="02040503050406030204" pitchFamily="18" charset="0"/>
              </a:rPr>
              <a:t> </a:t>
            </a:r>
            <a:r>
              <a:rPr lang="en-US" sz="1600" spc="-95" dirty="0">
                <a:latin typeface="Cambria" panose="02040503050406030204" pitchFamily="18" charset="0"/>
              </a:rPr>
              <a:t>Business,</a:t>
            </a:r>
            <a:r>
              <a:rPr lang="en-US" sz="1600" spc="-120" dirty="0">
                <a:latin typeface="Cambria" panose="02040503050406030204" pitchFamily="18" charset="0"/>
              </a:rPr>
              <a:t> </a:t>
            </a:r>
            <a:r>
              <a:rPr lang="en-US" sz="1600" spc="-5" dirty="0">
                <a:latin typeface="Cambria" panose="02040503050406030204" pitchFamily="18" charset="0"/>
              </a:rPr>
              <a:t>which</a:t>
            </a:r>
            <a:r>
              <a:rPr lang="en-US" sz="1600" spc="-85" dirty="0">
                <a:latin typeface="Cambria" panose="02040503050406030204" pitchFamily="18" charset="0"/>
              </a:rPr>
              <a:t> </a:t>
            </a:r>
            <a:r>
              <a:rPr lang="en-US" sz="1600" spc="-170" dirty="0">
                <a:latin typeface="Cambria" panose="02040503050406030204" pitchFamily="18" charset="0"/>
              </a:rPr>
              <a:t>is</a:t>
            </a:r>
            <a:r>
              <a:rPr lang="en-US" sz="1600" spc="-130" dirty="0">
                <a:latin typeface="Cambria" panose="02040503050406030204" pitchFamily="18" charset="0"/>
              </a:rPr>
              <a:t> </a:t>
            </a:r>
            <a:r>
              <a:rPr lang="en-US" sz="1600" spc="-40" dirty="0">
                <a:latin typeface="Cambria" panose="02040503050406030204" pitchFamily="18" charset="0"/>
              </a:rPr>
              <a:t>imperative.</a:t>
            </a:r>
            <a:endParaRPr lang="en-US" sz="1600" dirty="0">
              <a:latin typeface="Cambria" panose="02040503050406030204" pitchFamily="18" charset="0"/>
            </a:endParaRPr>
          </a:p>
          <a:p>
            <a:pPr marL="298450" indent="-285750">
              <a:lnSpc>
                <a:spcPct val="90000"/>
              </a:lnSpc>
              <a:spcBef>
                <a:spcPct val="20000"/>
              </a:spcBef>
              <a:spcAft>
                <a:spcPts val="600"/>
              </a:spcAft>
              <a:buClr>
                <a:srgbClr val="FF0000"/>
              </a:buClr>
              <a:buSzPct val="100000"/>
              <a:buFont typeface="Wingdings" panose="05000000000000000000" pitchFamily="2" charset="2"/>
              <a:buChar char="q"/>
              <a:tabLst>
                <a:tab pos="241300" algn="l"/>
              </a:tabLst>
            </a:pPr>
            <a:r>
              <a:rPr lang="en-US" sz="1600" spc="-95" dirty="0">
                <a:latin typeface="Cambria" panose="02040503050406030204" pitchFamily="18" charset="0"/>
              </a:rPr>
              <a:t>The</a:t>
            </a:r>
            <a:r>
              <a:rPr lang="en-US" sz="1600" spc="-110" dirty="0">
                <a:latin typeface="Cambria" panose="02040503050406030204" pitchFamily="18" charset="0"/>
              </a:rPr>
              <a:t> </a:t>
            </a:r>
            <a:r>
              <a:rPr lang="en-US" sz="1600" spc="-185" dirty="0">
                <a:latin typeface="Cambria" panose="02040503050406030204" pitchFamily="18" charset="0"/>
              </a:rPr>
              <a:t>EFFRS</a:t>
            </a:r>
            <a:r>
              <a:rPr lang="en-US" sz="1600" spc="-90" dirty="0">
                <a:latin typeface="Cambria" panose="02040503050406030204" pitchFamily="18" charset="0"/>
              </a:rPr>
              <a:t> </a:t>
            </a:r>
            <a:r>
              <a:rPr lang="en-US" sz="1600" spc="35" dirty="0">
                <a:latin typeface="Cambria" panose="02040503050406030204" pitchFamily="18" charset="0"/>
              </a:rPr>
              <a:t>Management</a:t>
            </a:r>
            <a:r>
              <a:rPr lang="en-US" sz="1600" spc="-110" dirty="0">
                <a:latin typeface="Cambria" panose="02040503050406030204" pitchFamily="18" charset="0"/>
              </a:rPr>
              <a:t> </a:t>
            </a:r>
            <a:r>
              <a:rPr lang="en-US" sz="1600" spc="60" dirty="0">
                <a:latin typeface="Cambria" panose="02040503050406030204" pitchFamily="18" charset="0"/>
              </a:rPr>
              <a:t>and</a:t>
            </a:r>
            <a:r>
              <a:rPr lang="en-US" sz="1600" spc="-130" dirty="0">
                <a:latin typeface="Cambria" panose="02040503050406030204" pitchFamily="18" charset="0"/>
              </a:rPr>
              <a:t> </a:t>
            </a:r>
            <a:r>
              <a:rPr lang="en-US" sz="1600" spc="-50" dirty="0">
                <a:latin typeface="Cambria" panose="02040503050406030204" pitchFamily="18" charset="0"/>
              </a:rPr>
              <a:t>Team</a:t>
            </a:r>
            <a:r>
              <a:rPr lang="en-US" sz="1600" spc="-100" dirty="0">
                <a:latin typeface="Cambria" panose="02040503050406030204" pitchFamily="18" charset="0"/>
              </a:rPr>
              <a:t> </a:t>
            </a:r>
            <a:r>
              <a:rPr lang="en-US" sz="1600" spc="20" dirty="0">
                <a:latin typeface="Cambria" panose="02040503050406030204" pitchFamily="18" charset="0"/>
              </a:rPr>
              <a:t>operate</a:t>
            </a:r>
            <a:r>
              <a:rPr lang="en-US" sz="1600" spc="-100" dirty="0">
                <a:latin typeface="Cambria" panose="02040503050406030204" pitchFamily="18" charset="0"/>
              </a:rPr>
              <a:t> </a:t>
            </a:r>
            <a:r>
              <a:rPr lang="en-US" sz="1600" spc="15" dirty="0">
                <a:latin typeface="Cambria" panose="02040503050406030204" pitchFamily="18" charset="0"/>
              </a:rPr>
              <a:t>at</a:t>
            </a:r>
            <a:r>
              <a:rPr lang="en-US" sz="1600" spc="-135" dirty="0">
                <a:latin typeface="Cambria" panose="02040503050406030204" pitchFamily="18" charset="0"/>
              </a:rPr>
              <a:t> </a:t>
            </a:r>
            <a:r>
              <a:rPr lang="en-US" sz="1600" spc="-20" dirty="0">
                <a:latin typeface="Cambria" panose="02040503050406030204" pitchFamily="18" charset="0"/>
              </a:rPr>
              <a:t>the</a:t>
            </a:r>
            <a:r>
              <a:rPr lang="en-US" sz="1600" spc="-114" dirty="0">
                <a:latin typeface="Cambria" panose="02040503050406030204" pitchFamily="18" charset="0"/>
              </a:rPr>
              <a:t> </a:t>
            </a:r>
            <a:r>
              <a:rPr lang="en-US" sz="1600" spc="-55" dirty="0">
                <a:latin typeface="Cambria" panose="02040503050406030204" pitchFamily="18" charset="0"/>
              </a:rPr>
              <a:t>highest</a:t>
            </a:r>
            <a:r>
              <a:rPr lang="en-US" sz="1600" spc="-120" dirty="0">
                <a:latin typeface="Cambria" panose="02040503050406030204" pitchFamily="18" charset="0"/>
              </a:rPr>
              <a:t> </a:t>
            </a:r>
            <a:r>
              <a:rPr lang="en-US" sz="1600" spc="-25" dirty="0">
                <a:latin typeface="Cambria" panose="02040503050406030204" pitchFamily="18" charset="0"/>
              </a:rPr>
              <a:t>level</a:t>
            </a:r>
            <a:r>
              <a:rPr lang="en-US" sz="1600" spc="-145" dirty="0">
                <a:latin typeface="Cambria" panose="02040503050406030204" pitchFamily="18" charset="0"/>
              </a:rPr>
              <a:t> </a:t>
            </a:r>
            <a:r>
              <a:rPr lang="en-US" sz="1600" spc="5" dirty="0">
                <a:latin typeface="Cambria" panose="02040503050406030204" pitchFamily="18" charset="0"/>
              </a:rPr>
              <a:t>of</a:t>
            </a:r>
            <a:r>
              <a:rPr lang="en-US" sz="1600" spc="-114" dirty="0">
                <a:latin typeface="Cambria" panose="02040503050406030204" pitchFamily="18" charset="0"/>
              </a:rPr>
              <a:t> </a:t>
            </a:r>
            <a:r>
              <a:rPr lang="en-US" sz="1600" spc="-95" dirty="0">
                <a:latin typeface="Cambria" panose="02040503050406030204" pitchFamily="18" charset="0"/>
              </a:rPr>
              <a:t>Integrity.</a:t>
            </a:r>
            <a:endParaRPr lang="en-US" sz="1600" dirty="0">
              <a:latin typeface="Cambria" panose="02040503050406030204" pitchFamily="18" charset="0"/>
            </a:endParaRPr>
          </a:p>
          <a:p>
            <a:pPr marL="298450" marR="501650" indent="-285750">
              <a:lnSpc>
                <a:spcPct val="90000"/>
              </a:lnSpc>
              <a:spcBef>
                <a:spcPct val="20000"/>
              </a:spcBef>
              <a:spcAft>
                <a:spcPts val="600"/>
              </a:spcAft>
              <a:buClr>
                <a:srgbClr val="FF0000"/>
              </a:buClr>
              <a:buSzPct val="100000"/>
              <a:buFont typeface="Wingdings" panose="05000000000000000000" pitchFamily="2" charset="2"/>
              <a:buChar char="q"/>
              <a:tabLst>
                <a:tab pos="241300" algn="l"/>
              </a:tabLst>
            </a:pPr>
            <a:r>
              <a:rPr lang="en-US" sz="1600" spc="-5" dirty="0">
                <a:latin typeface="Cambria" panose="02040503050406030204" pitchFamily="18" charset="0"/>
              </a:rPr>
              <a:t>Official </a:t>
            </a:r>
            <a:r>
              <a:rPr lang="en-US" sz="1600" spc="-10" dirty="0">
                <a:latin typeface="Cambria" panose="02040503050406030204" pitchFamily="18" charset="0"/>
              </a:rPr>
              <a:t>documents </a:t>
            </a:r>
            <a:r>
              <a:rPr lang="en-US" sz="1600" dirty="0">
                <a:latin typeface="Cambria" panose="02040503050406030204" pitchFamily="18" charset="0"/>
              </a:rPr>
              <a:t>are </a:t>
            </a:r>
            <a:r>
              <a:rPr lang="en-US" sz="1600" spc="-110" dirty="0">
                <a:latin typeface="Cambria" panose="02040503050406030204" pitchFamily="18" charset="0"/>
              </a:rPr>
              <a:t>key; </a:t>
            </a:r>
            <a:r>
              <a:rPr lang="en-US" sz="1600" spc="-45" dirty="0">
                <a:latin typeface="Cambria" panose="02040503050406030204" pitchFamily="18" charset="0"/>
              </a:rPr>
              <a:t>therefore, </a:t>
            </a:r>
            <a:r>
              <a:rPr lang="en-US" sz="1600" spc="30" dirty="0">
                <a:latin typeface="Cambria" panose="02040503050406030204" pitchFamily="18" charset="0"/>
              </a:rPr>
              <a:t>we </a:t>
            </a:r>
            <a:r>
              <a:rPr lang="en-US" sz="1600" spc="-30" dirty="0">
                <a:latin typeface="Cambria" panose="02040503050406030204" pitchFamily="18" charset="0"/>
              </a:rPr>
              <a:t>maintain </a:t>
            </a:r>
            <a:r>
              <a:rPr lang="en-US" sz="1600" spc="-80" dirty="0">
                <a:latin typeface="Cambria" panose="02040503050406030204" pitchFamily="18" charset="0"/>
              </a:rPr>
              <a:t>pristine </a:t>
            </a:r>
            <a:r>
              <a:rPr lang="en-US" sz="1600" spc="-30" dirty="0">
                <a:latin typeface="Cambria" panose="02040503050406030204" pitchFamily="18" charset="0"/>
              </a:rPr>
              <a:t>records </a:t>
            </a:r>
            <a:r>
              <a:rPr lang="en-US" sz="1600" spc="5" dirty="0">
                <a:latin typeface="Cambria" panose="02040503050406030204" pitchFamily="18" charset="0"/>
              </a:rPr>
              <a:t>of </a:t>
            </a:r>
            <a:r>
              <a:rPr lang="en-US" sz="1600" spc="-35" dirty="0">
                <a:latin typeface="Cambria" panose="02040503050406030204" pitchFamily="18" charset="0"/>
              </a:rPr>
              <a:t>all </a:t>
            </a:r>
            <a:r>
              <a:rPr lang="en-US" sz="1600" spc="-45" dirty="0">
                <a:latin typeface="Cambria" panose="02040503050406030204" pitchFamily="18" charset="0"/>
              </a:rPr>
              <a:t>Transactions </a:t>
            </a:r>
            <a:r>
              <a:rPr lang="en-US" sz="1600" spc="55" dirty="0">
                <a:latin typeface="Cambria" panose="02040503050406030204" pitchFamily="18" charset="0"/>
              </a:rPr>
              <a:t>and </a:t>
            </a:r>
            <a:r>
              <a:rPr lang="en-US" sz="1600" spc="60" dirty="0">
                <a:latin typeface="Cambria" panose="02040503050406030204" pitchFamily="18" charset="0"/>
              </a:rPr>
              <a:t>I</a:t>
            </a:r>
            <a:r>
              <a:rPr lang="en-US" sz="1600" spc="-40" dirty="0">
                <a:latin typeface="Cambria" panose="02040503050406030204" pitchFamily="18" charset="0"/>
              </a:rPr>
              <a:t>nteractions</a:t>
            </a:r>
            <a:r>
              <a:rPr lang="en-US" sz="1600" spc="-85" dirty="0">
                <a:latin typeface="Cambria" panose="02040503050406030204" pitchFamily="18" charset="0"/>
              </a:rPr>
              <a:t> </a:t>
            </a:r>
            <a:r>
              <a:rPr lang="en-US" sz="1600" spc="-75" dirty="0">
                <a:latin typeface="Cambria" panose="02040503050406030204" pitchFamily="18" charset="0"/>
              </a:rPr>
              <a:t>with</a:t>
            </a:r>
            <a:r>
              <a:rPr lang="en-US" sz="1600" spc="-85" dirty="0">
                <a:latin typeface="Cambria" panose="02040503050406030204" pitchFamily="18" charset="0"/>
              </a:rPr>
              <a:t> </a:t>
            </a:r>
            <a:r>
              <a:rPr lang="en-US" sz="1600" spc="-10" dirty="0">
                <a:latin typeface="Cambria" panose="02040503050406030204" pitchFamily="18" charset="0"/>
              </a:rPr>
              <a:t>official</a:t>
            </a:r>
            <a:r>
              <a:rPr lang="en-US" sz="1600" spc="-110" dirty="0">
                <a:latin typeface="Cambria" panose="02040503050406030204" pitchFamily="18" charset="0"/>
              </a:rPr>
              <a:t> </a:t>
            </a:r>
            <a:r>
              <a:rPr lang="en-US" sz="1600" spc="-65" dirty="0">
                <a:latin typeface="Cambria" panose="02040503050406030204" pitchFamily="18" charset="0"/>
              </a:rPr>
              <a:t>Parties</a:t>
            </a:r>
            <a:r>
              <a:rPr lang="en-US" sz="1600" spc="-105" dirty="0">
                <a:latin typeface="Cambria" panose="02040503050406030204" pitchFamily="18" charset="0"/>
              </a:rPr>
              <a:t> </a:t>
            </a:r>
            <a:r>
              <a:rPr lang="en-US" sz="1600" spc="-5" dirty="0">
                <a:latin typeface="Cambria" panose="02040503050406030204" pitchFamily="18" charset="0"/>
              </a:rPr>
              <a:t>which</a:t>
            </a:r>
            <a:r>
              <a:rPr lang="en-US" sz="1600" spc="-80" dirty="0">
                <a:latin typeface="Cambria" panose="02040503050406030204" pitchFamily="18" charset="0"/>
              </a:rPr>
              <a:t> </a:t>
            </a:r>
            <a:r>
              <a:rPr lang="en-US" sz="1600" spc="-170" dirty="0">
                <a:latin typeface="Cambria" panose="02040503050406030204" pitchFamily="18" charset="0"/>
              </a:rPr>
              <a:t>is</a:t>
            </a:r>
            <a:r>
              <a:rPr lang="en-US" sz="1600" spc="-120" dirty="0">
                <a:latin typeface="Cambria" panose="02040503050406030204" pitchFamily="18" charset="0"/>
              </a:rPr>
              <a:t> </a:t>
            </a:r>
            <a:r>
              <a:rPr lang="en-US" sz="1600" spc="125" dirty="0">
                <a:latin typeface="Cambria" panose="02040503050406030204" pitchFamily="18" charset="0"/>
              </a:rPr>
              <a:t>a</a:t>
            </a:r>
            <a:r>
              <a:rPr lang="en-US" sz="1600" spc="-125" dirty="0">
                <a:latin typeface="Cambria" panose="02040503050406030204" pitchFamily="18" charset="0"/>
              </a:rPr>
              <a:t> </a:t>
            </a:r>
            <a:r>
              <a:rPr lang="en-US" sz="1600" spc="35" dirty="0">
                <a:latin typeface="Cambria" panose="02040503050406030204" pitchFamily="18" charset="0"/>
              </a:rPr>
              <a:t>core</a:t>
            </a:r>
            <a:r>
              <a:rPr lang="en-US" sz="1600" spc="-105" dirty="0">
                <a:latin typeface="Cambria" panose="02040503050406030204" pitchFamily="18" charset="0"/>
              </a:rPr>
              <a:t> </a:t>
            </a:r>
            <a:r>
              <a:rPr lang="en-US" sz="1600" spc="30" dirty="0">
                <a:latin typeface="Cambria" panose="02040503050406030204" pitchFamily="18" charset="0"/>
              </a:rPr>
              <a:t>component</a:t>
            </a:r>
            <a:r>
              <a:rPr lang="en-US" sz="1600" spc="-105" dirty="0">
                <a:latin typeface="Cambria" panose="02040503050406030204" pitchFamily="18" charset="0"/>
              </a:rPr>
              <a:t> </a:t>
            </a:r>
            <a:r>
              <a:rPr lang="en-US" sz="1600" spc="5" dirty="0">
                <a:latin typeface="Cambria" panose="02040503050406030204" pitchFamily="18" charset="0"/>
              </a:rPr>
              <a:t>of</a:t>
            </a:r>
            <a:r>
              <a:rPr lang="en-US" sz="1600" spc="-130" dirty="0">
                <a:latin typeface="Cambria" panose="02040503050406030204" pitchFamily="18" charset="0"/>
              </a:rPr>
              <a:t> </a:t>
            </a:r>
            <a:r>
              <a:rPr lang="en-US" sz="1600" spc="-60" dirty="0">
                <a:latin typeface="Cambria" panose="02040503050406030204" pitchFamily="18" charset="0"/>
              </a:rPr>
              <a:t>our</a:t>
            </a:r>
            <a:r>
              <a:rPr lang="en-US" sz="1600" spc="-110" dirty="0">
                <a:latin typeface="Cambria" panose="02040503050406030204" pitchFamily="18" charset="0"/>
              </a:rPr>
              <a:t> </a:t>
            </a:r>
            <a:r>
              <a:rPr lang="en-US" sz="1600" spc="-105" dirty="0">
                <a:latin typeface="Cambria" panose="02040503050406030204" pitchFamily="18" charset="0"/>
              </a:rPr>
              <a:t>Best</a:t>
            </a:r>
            <a:r>
              <a:rPr lang="en-US" sz="1600" spc="-100" dirty="0">
                <a:latin typeface="Cambria" panose="02040503050406030204" pitchFamily="18" charset="0"/>
              </a:rPr>
              <a:t> </a:t>
            </a:r>
            <a:r>
              <a:rPr lang="en-US" sz="1600" spc="20" dirty="0">
                <a:latin typeface="Cambria" panose="02040503050406030204" pitchFamily="18" charset="0"/>
              </a:rPr>
              <a:t>Practice</a:t>
            </a:r>
            <a:r>
              <a:rPr lang="en-US" sz="1600" spc="-105" dirty="0">
                <a:latin typeface="Cambria" panose="02040503050406030204" pitchFamily="18" charset="0"/>
              </a:rPr>
              <a:t> </a:t>
            </a:r>
            <a:r>
              <a:rPr lang="en-US" sz="1600" spc="-50" dirty="0">
                <a:latin typeface="Cambria" panose="02040503050406030204" pitchFamily="18" charset="0"/>
              </a:rPr>
              <a:t>Standards</a:t>
            </a:r>
            <a:r>
              <a:rPr lang="en-US" sz="1600" spc="-80" dirty="0">
                <a:latin typeface="Cambria" panose="02040503050406030204" pitchFamily="18" charset="0"/>
              </a:rPr>
              <a:t> </a:t>
            </a:r>
            <a:r>
              <a:rPr lang="en-US" sz="1600" spc="-30" dirty="0">
                <a:latin typeface="Cambria" panose="02040503050406030204" pitchFamily="18" charset="0"/>
              </a:rPr>
              <a:t>Policy. This includes Voice Recording of all Calls made.</a:t>
            </a:r>
            <a:endParaRPr lang="en-US" sz="1600" dirty="0">
              <a:latin typeface="Cambria" panose="02040503050406030204" pitchFamily="18" charset="0"/>
            </a:endParaRPr>
          </a:p>
          <a:p>
            <a:pPr marL="298450" marR="137160" indent="-285750">
              <a:lnSpc>
                <a:spcPct val="90000"/>
              </a:lnSpc>
              <a:spcBef>
                <a:spcPct val="20000"/>
              </a:spcBef>
              <a:spcAft>
                <a:spcPts val="600"/>
              </a:spcAft>
              <a:buClr>
                <a:srgbClr val="FF0000"/>
              </a:buClr>
              <a:buSzPct val="100000"/>
              <a:buFont typeface="Wingdings" panose="05000000000000000000" pitchFamily="2" charset="2"/>
              <a:buChar char="q"/>
              <a:tabLst>
                <a:tab pos="241300" algn="l"/>
              </a:tabLst>
            </a:pPr>
            <a:r>
              <a:rPr lang="en-US" sz="1600" spc="-10" dirty="0">
                <a:latin typeface="Cambria" panose="02040503050406030204" pitchFamily="18" charset="0"/>
              </a:rPr>
              <a:t>We</a:t>
            </a:r>
            <a:r>
              <a:rPr lang="en-US" sz="1600" spc="-75" dirty="0">
                <a:latin typeface="Cambria" panose="02040503050406030204" pitchFamily="18" charset="0"/>
              </a:rPr>
              <a:t> </a:t>
            </a:r>
            <a:r>
              <a:rPr lang="en-US" sz="1600" spc="-35" dirty="0">
                <a:latin typeface="Cambria" panose="02040503050406030204" pitchFamily="18" charset="0"/>
              </a:rPr>
              <a:t>also</a:t>
            </a:r>
            <a:r>
              <a:rPr lang="en-US" sz="1600" spc="-120" dirty="0">
                <a:latin typeface="Cambria" panose="02040503050406030204" pitchFamily="18" charset="0"/>
              </a:rPr>
              <a:t> </a:t>
            </a:r>
            <a:r>
              <a:rPr lang="en-US" sz="1600" spc="-35" dirty="0">
                <a:latin typeface="Cambria" panose="02040503050406030204" pitchFamily="18" charset="0"/>
              </a:rPr>
              <a:t>offer</a:t>
            </a:r>
            <a:r>
              <a:rPr lang="en-US" sz="1600" spc="-110" dirty="0">
                <a:latin typeface="Cambria" panose="02040503050406030204" pitchFamily="18" charset="0"/>
              </a:rPr>
              <a:t> UAE </a:t>
            </a:r>
            <a:r>
              <a:rPr lang="en-US" sz="1600" spc="-95" dirty="0">
                <a:latin typeface="Cambria" panose="02040503050406030204" pitchFamily="18" charset="0"/>
              </a:rPr>
              <a:t>Banks</a:t>
            </a:r>
            <a:r>
              <a:rPr lang="en-US" sz="1600" spc="-114" dirty="0">
                <a:latin typeface="Cambria" panose="02040503050406030204" pitchFamily="18" charset="0"/>
              </a:rPr>
              <a:t> </a:t>
            </a:r>
            <a:r>
              <a:rPr lang="en-US" sz="1600" spc="-20" dirty="0">
                <a:latin typeface="Cambria" panose="02040503050406030204" pitchFamily="18" charset="0"/>
              </a:rPr>
              <a:t>the</a:t>
            </a:r>
            <a:r>
              <a:rPr lang="en-US" sz="1600" spc="-105" dirty="0">
                <a:latin typeface="Cambria" panose="02040503050406030204" pitchFamily="18" charset="0"/>
              </a:rPr>
              <a:t> </a:t>
            </a:r>
            <a:r>
              <a:rPr lang="en-US" sz="1600" spc="-35" dirty="0">
                <a:latin typeface="Cambria" panose="02040503050406030204" pitchFamily="18" charset="0"/>
              </a:rPr>
              <a:t>opportunity</a:t>
            </a:r>
            <a:r>
              <a:rPr lang="en-US" sz="1600" spc="-70" dirty="0">
                <a:latin typeface="Cambria" panose="02040503050406030204" pitchFamily="18" charset="0"/>
              </a:rPr>
              <a:t> </a:t>
            </a:r>
            <a:r>
              <a:rPr lang="en-US" sz="1600" spc="-20" dirty="0">
                <a:latin typeface="Cambria" panose="02040503050406030204" pitchFamily="18" charset="0"/>
              </a:rPr>
              <a:t>to</a:t>
            </a:r>
            <a:r>
              <a:rPr lang="en-US" sz="1600" spc="-114" dirty="0">
                <a:latin typeface="Cambria" panose="02040503050406030204" pitchFamily="18" charset="0"/>
              </a:rPr>
              <a:t> </a:t>
            </a:r>
            <a:r>
              <a:rPr lang="en-US" sz="1600" spc="-25" dirty="0">
                <a:latin typeface="Cambria" panose="02040503050406030204" pitchFamily="18" charset="0"/>
              </a:rPr>
              <a:t>outsource</a:t>
            </a:r>
            <a:r>
              <a:rPr lang="en-US" sz="1600" spc="-70" dirty="0">
                <a:latin typeface="Cambria" panose="02040503050406030204" pitchFamily="18" charset="0"/>
              </a:rPr>
              <a:t> </a:t>
            </a:r>
            <a:r>
              <a:rPr lang="en-US" sz="1600" spc="-80" dirty="0">
                <a:latin typeface="Cambria" panose="02040503050406030204" pitchFamily="18" charset="0"/>
              </a:rPr>
              <a:t>their</a:t>
            </a:r>
            <a:r>
              <a:rPr lang="en-US" sz="1600" spc="-100" dirty="0">
                <a:latin typeface="Cambria" panose="02040503050406030204" pitchFamily="18" charset="0"/>
              </a:rPr>
              <a:t> </a:t>
            </a:r>
            <a:r>
              <a:rPr lang="en-US" sz="1600" spc="-10" dirty="0">
                <a:latin typeface="Cambria" panose="02040503050406030204" pitchFamily="18" charset="0"/>
              </a:rPr>
              <a:t>Remedial</a:t>
            </a:r>
            <a:r>
              <a:rPr lang="en-US" sz="1600" spc="-90" dirty="0">
                <a:latin typeface="Cambria" panose="02040503050406030204" pitchFamily="18" charset="0"/>
              </a:rPr>
              <a:t> </a:t>
            </a:r>
            <a:r>
              <a:rPr lang="en-US" sz="1600" spc="-125" dirty="0">
                <a:latin typeface="Cambria" panose="02040503050406030204" pitchFamily="18" charset="0"/>
              </a:rPr>
              <a:t>Business</a:t>
            </a:r>
            <a:r>
              <a:rPr lang="en-US" sz="1600" spc="-90" dirty="0">
                <a:latin typeface="Cambria" panose="02040503050406030204" pitchFamily="18" charset="0"/>
              </a:rPr>
              <a:t> </a:t>
            </a:r>
            <a:r>
              <a:rPr lang="en-US" sz="1600" spc="30" dirty="0">
                <a:latin typeface="Cambria" panose="02040503050406030204" pitchFamily="18" charset="0"/>
              </a:rPr>
              <a:t>component</a:t>
            </a:r>
            <a:r>
              <a:rPr lang="en-US" sz="1600" spc="-90" dirty="0">
                <a:latin typeface="Cambria" panose="02040503050406030204" pitchFamily="18" charset="0"/>
              </a:rPr>
              <a:t> </a:t>
            </a:r>
            <a:r>
              <a:rPr lang="en-US" sz="1600" spc="-20" dirty="0">
                <a:latin typeface="Cambria" panose="02040503050406030204" pitchFamily="18" charset="0"/>
              </a:rPr>
              <a:t>to</a:t>
            </a:r>
            <a:r>
              <a:rPr lang="en-US" sz="1600" spc="-114" dirty="0">
                <a:latin typeface="Cambria" panose="02040503050406030204" pitchFamily="18" charset="0"/>
              </a:rPr>
              <a:t> </a:t>
            </a:r>
            <a:r>
              <a:rPr lang="en-US" sz="1600" spc="-185" dirty="0">
                <a:latin typeface="Cambria" panose="02040503050406030204" pitchFamily="18" charset="0"/>
              </a:rPr>
              <a:t>EFFRS</a:t>
            </a:r>
            <a:r>
              <a:rPr lang="en-US" sz="1600" spc="-75" dirty="0">
                <a:latin typeface="Cambria" panose="02040503050406030204" pitchFamily="18" charset="0"/>
              </a:rPr>
              <a:t> </a:t>
            </a:r>
            <a:r>
              <a:rPr lang="en-US" sz="1600" spc="-25" dirty="0">
                <a:latin typeface="Cambria" panose="02040503050406030204" pitchFamily="18" charset="0"/>
              </a:rPr>
              <a:t>where </a:t>
            </a:r>
            <a:r>
              <a:rPr lang="en-US" sz="1600" spc="-545" dirty="0">
                <a:latin typeface="Cambria" panose="02040503050406030204" pitchFamily="18" charset="0"/>
              </a:rPr>
              <a:t> </a:t>
            </a:r>
            <a:r>
              <a:rPr lang="en-US" sz="1600" spc="30" dirty="0">
                <a:latin typeface="Cambria" panose="02040503050406030204" pitchFamily="18" charset="0"/>
              </a:rPr>
              <a:t>we</a:t>
            </a:r>
            <a:r>
              <a:rPr lang="en-US" sz="1600" spc="-105" dirty="0">
                <a:latin typeface="Cambria" panose="02040503050406030204" pitchFamily="18" charset="0"/>
              </a:rPr>
              <a:t> </a:t>
            </a:r>
            <a:r>
              <a:rPr lang="en-US" sz="1600" spc="30" dirty="0">
                <a:latin typeface="Cambria" panose="02040503050406030204" pitchFamily="18" charset="0"/>
              </a:rPr>
              <a:t>have</a:t>
            </a:r>
            <a:r>
              <a:rPr lang="en-US" sz="1600" spc="-150" dirty="0">
                <a:latin typeface="Cambria" panose="02040503050406030204" pitchFamily="18" charset="0"/>
              </a:rPr>
              <a:t> </a:t>
            </a:r>
            <a:r>
              <a:rPr lang="en-US" sz="1600" spc="60" dirty="0">
                <a:latin typeface="Cambria" panose="02040503050406030204" pitchFamily="18" charset="0"/>
              </a:rPr>
              <a:t>made</a:t>
            </a:r>
            <a:r>
              <a:rPr lang="en-US" sz="1600" spc="-125" dirty="0">
                <a:latin typeface="Cambria" panose="02040503050406030204" pitchFamily="18" charset="0"/>
              </a:rPr>
              <a:t> </a:t>
            </a:r>
            <a:r>
              <a:rPr lang="en-US" sz="1600" spc="-60" dirty="0">
                <a:latin typeface="Cambria" panose="02040503050406030204" pitchFamily="18" charset="0"/>
              </a:rPr>
              <a:t>provision</a:t>
            </a:r>
            <a:r>
              <a:rPr lang="en-US" sz="1600" spc="-135" dirty="0">
                <a:latin typeface="Cambria" panose="02040503050406030204" pitchFamily="18" charset="0"/>
              </a:rPr>
              <a:t> </a:t>
            </a:r>
            <a:r>
              <a:rPr lang="en-US" sz="1600" spc="-65" dirty="0">
                <a:latin typeface="Cambria" panose="02040503050406030204" pitchFamily="18" charset="0"/>
              </a:rPr>
              <a:t>for</a:t>
            </a:r>
            <a:r>
              <a:rPr lang="en-US" sz="1600" spc="-110" dirty="0">
                <a:latin typeface="Cambria" panose="02040503050406030204" pitchFamily="18" charset="0"/>
              </a:rPr>
              <a:t> </a:t>
            </a:r>
            <a:r>
              <a:rPr lang="en-US" sz="1600" spc="-5" dirty="0">
                <a:latin typeface="Cambria" panose="02040503050406030204" pitchFamily="18" charset="0"/>
              </a:rPr>
              <a:t>separate</a:t>
            </a:r>
            <a:r>
              <a:rPr lang="en-US" sz="1600" spc="-120" dirty="0">
                <a:latin typeface="Cambria" panose="02040503050406030204" pitchFamily="18" charset="0"/>
              </a:rPr>
              <a:t> </a:t>
            </a:r>
            <a:r>
              <a:rPr lang="en-US" sz="1600" spc="-15" dirty="0">
                <a:latin typeface="Cambria" panose="02040503050406030204" pitchFamily="18" charset="0"/>
              </a:rPr>
              <a:t>Offices</a:t>
            </a:r>
            <a:r>
              <a:rPr lang="en-US" sz="1600" spc="-105" dirty="0">
                <a:latin typeface="Cambria" panose="02040503050406030204" pitchFamily="18" charset="0"/>
              </a:rPr>
              <a:t> and specific Resources they require, </a:t>
            </a:r>
            <a:r>
              <a:rPr lang="en-US" sz="1600" spc="-65" dirty="0">
                <a:latin typeface="Cambria" panose="02040503050406030204" pitchFamily="18" charset="0"/>
              </a:rPr>
              <a:t>for</a:t>
            </a:r>
            <a:r>
              <a:rPr lang="en-US" sz="1600" spc="-125" dirty="0">
                <a:latin typeface="Cambria" panose="02040503050406030204" pitchFamily="18" charset="0"/>
              </a:rPr>
              <a:t> </a:t>
            </a:r>
            <a:r>
              <a:rPr lang="en-US" sz="1600" spc="-95" dirty="0">
                <a:latin typeface="Cambria" panose="02040503050406030204" pitchFamily="18" charset="0"/>
              </a:rPr>
              <a:t>Banks</a:t>
            </a:r>
            <a:r>
              <a:rPr lang="en-US" sz="1600" spc="-114" dirty="0">
                <a:latin typeface="Cambria" panose="02040503050406030204" pitchFamily="18" charset="0"/>
              </a:rPr>
              <a:t> </a:t>
            </a:r>
            <a:r>
              <a:rPr lang="en-US" sz="1600" spc="5" dirty="0">
                <a:latin typeface="Cambria" panose="02040503050406030204" pitchFamily="18" charset="0"/>
              </a:rPr>
              <a:t> wishing to secure a Special Unit within EFFRS.</a:t>
            </a:r>
            <a:endParaRPr lang="en-US" sz="1600" dirty="0">
              <a:latin typeface="Cambria" panose="02040503050406030204" pitchFamily="18" charset="0"/>
            </a:endParaRPr>
          </a:p>
        </p:txBody>
      </p:sp>
      <p:pic>
        <p:nvPicPr>
          <p:cNvPr id="6" name="Picture 5" descr="A close-up of hands shaking&#10;&#10;Description automatically generated">
            <a:extLst>
              <a:ext uri="{FF2B5EF4-FFF2-40B4-BE49-F238E27FC236}">
                <a16:creationId xmlns:a16="http://schemas.microsoft.com/office/drawing/2014/main" id="{1B1AF1F6-3737-0EB1-1055-9D47B07CF598}"/>
              </a:ext>
            </a:extLst>
          </p:cNvPr>
          <p:cNvPicPr>
            <a:picLocks noChangeAspect="1"/>
          </p:cNvPicPr>
          <p:nvPr/>
        </p:nvPicPr>
        <p:blipFill rotWithShape="1">
          <a:blip r:embed="rId2">
            <a:extLst>
              <a:ext uri="{28A0092B-C50C-407E-A947-70E740481C1C}">
                <a14:useLocalDpi xmlns:a14="http://schemas.microsoft.com/office/drawing/2010/main" val="0"/>
              </a:ext>
            </a:extLst>
          </a:blip>
          <a:srcRect l="25677" r="32469" b="-1"/>
          <a:stretch/>
        </p:blipFill>
        <p:spPr>
          <a:xfrm>
            <a:off x="8314288" y="732999"/>
            <a:ext cx="3239538" cy="4334450"/>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ln w="15875">
            <a:solidFill>
              <a:srgbClr val="FFFFFF">
                <a:alpha val="40000"/>
              </a:srgbClr>
            </a:solidFill>
          </a:ln>
          <a:effectLst>
            <a:innerShdw blurRad="57150" dist="38100" dir="14460000">
              <a:prstClr val="black">
                <a:alpha val="70000"/>
              </a:prstClr>
            </a:inn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7600" y="309730"/>
            <a:ext cx="7089775" cy="1184940"/>
          </a:xfrm>
          <a:prstGeom prst="rect">
            <a:avLst/>
          </a:prstGeom>
        </p:spPr>
        <p:txBody>
          <a:bodyPr vert="horz" wrap="square" lIns="0" tIns="81280" rIns="0" bIns="0" rtlCol="0">
            <a:spAutoFit/>
          </a:bodyPr>
          <a:lstStyle/>
          <a:p>
            <a:pPr marL="12700" marR="5080" indent="925194">
              <a:lnSpc>
                <a:spcPts val="4320"/>
              </a:lnSpc>
              <a:spcBef>
                <a:spcPts val="640"/>
              </a:spcBef>
            </a:pPr>
            <a:r>
              <a:rPr lang="en-US" sz="4000"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Aptos Display" panose="020B0004020202020204" pitchFamily="34" charset="0"/>
              </a:rPr>
              <a:t>OUR CORPORATE SOCIAL RESPONSIBILITY (CSR) POLICY</a:t>
            </a:r>
            <a:endParaRPr sz="4000" b="1" dirty="0"/>
          </a:p>
        </p:txBody>
      </p:sp>
      <p:sp>
        <p:nvSpPr>
          <p:cNvPr id="3" name="object 3"/>
          <p:cNvSpPr txBox="1"/>
          <p:nvPr/>
        </p:nvSpPr>
        <p:spPr>
          <a:xfrm>
            <a:off x="609600" y="1981200"/>
            <a:ext cx="10316845" cy="4399922"/>
          </a:xfrm>
          <a:prstGeom prst="rect">
            <a:avLst/>
          </a:prstGeom>
        </p:spPr>
        <p:txBody>
          <a:bodyPr vert="horz" wrap="square" lIns="0" tIns="39370" rIns="0" bIns="0" rtlCol="0">
            <a:spAutoFit/>
          </a:bodyPr>
          <a:lstStyle/>
          <a:p>
            <a:pPr marL="297815" marR="5080" indent="-285750" algn="just">
              <a:lnSpc>
                <a:spcPts val="1730"/>
              </a:lnSpc>
              <a:spcBef>
                <a:spcPts val="310"/>
              </a:spcBef>
              <a:buClr>
                <a:srgbClr val="FFC000"/>
              </a:buClr>
              <a:buFont typeface="Wingdings" panose="05000000000000000000" pitchFamily="2" charset="2"/>
              <a:buChar char="Ø"/>
              <a:tabLst>
                <a:tab pos="241935" algn="l"/>
              </a:tabLst>
            </a:pPr>
            <a:r>
              <a:rPr sz="1600" spc="-25" dirty="0">
                <a:solidFill>
                  <a:srgbClr val="FFFFFF"/>
                </a:solidFill>
                <a:latin typeface="Verdana"/>
                <a:cs typeface="Verdana"/>
              </a:rPr>
              <a:t>Annually</a:t>
            </a:r>
            <a:r>
              <a:rPr sz="1600" spc="-145" dirty="0">
                <a:solidFill>
                  <a:srgbClr val="FFFFFF"/>
                </a:solidFill>
                <a:latin typeface="Verdana"/>
                <a:cs typeface="Verdana"/>
              </a:rPr>
              <a:t> </a:t>
            </a:r>
            <a:r>
              <a:rPr sz="1600" spc="30" dirty="0">
                <a:solidFill>
                  <a:srgbClr val="FFFFFF"/>
                </a:solidFill>
                <a:latin typeface="Verdana"/>
                <a:cs typeface="Verdana"/>
              </a:rPr>
              <a:t>we</a:t>
            </a:r>
            <a:r>
              <a:rPr sz="1600" spc="-100" dirty="0">
                <a:solidFill>
                  <a:srgbClr val="FFFFFF"/>
                </a:solidFill>
                <a:latin typeface="Verdana"/>
                <a:cs typeface="Verdana"/>
              </a:rPr>
              <a:t> </a:t>
            </a:r>
            <a:r>
              <a:rPr sz="1600" spc="25" dirty="0">
                <a:solidFill>
                  <a:srgbClr val="FFFFFF"/>
                </a:solidFill>
                <a:latin typeface="Verdana"/>
                <a:cs typeface="Verdana"/>
              </a:rPr>
              <a:t>choose</a:t>
            </a:r>
            <a:r>
              <a:rPr sz="1600" spc="-90" dirty="0">
                <a:solidFill>
                  <a:srgbClr val="FFFFFF"/>
                </a:solidFill>
                <a:latin typeface="Verdana"/>
                <a:cs typeface="Verdana"/>
              </a:rPr>
              <a:t> </a:t>
            </a:r>
            <a:r>
              <a:rPr sz="1600" spc="-155" dirty="0">
                <a:solidFill>
                  <a:srgbClr val="FFFFFF"/>
                </a:solidFill>
                <a:latin typeface="Verdana"/>
                <a:cs typeface="Verdana"/>
              </a:rPr>
              <a:t>1-2</a:t>
            </a:r>
            <a:r>
              <a:rPr sz="1600" spc="-114" dirty="0">
                <a:solidFill>
                  <a:srgbClr val="FFFFFF"/>
                </a:solidFill>
                <a:latin typeface="Verdana"/>
                <a:cs typeface="Verdana"/>
              </a:rPr>
              <a:t> </a:t>
            </a:r>
            <a:r>
              <a:rPr sz="1600" spc="-50" dirty="0">
                <a:solidFill>
                  <a:srgbClr val="FFFFFF"/>
                </a:solidFill>
                <a:latin typeface="Verdana"/>
                <a:cs typeface="Verdana"/>
              </a:rPr>
              <a:t>Clients</a:t>
            </a:r>
            <a:r>
              <a:rPr sz="1600" spc="-95" dirty="0">
                <a:solidFill>
                  <a:srgbClr val="FFFFFF"/>
                </a:solidFill>
                <a:latin typeface="Verdana"/>
                <a:cs typeface="Verdana"/>
              </a:rPr>
              <a:t> </a:t>
            </a:r>
            <a:r>
              <a:rPr sz="1600" spc="-15" dirty="0">
                <a:solidFill>
                  <a:srgbClr val="FFFFFF"/>
                </a:solidFill>
                <a:latin typeface="Verdana"/>
                <a:cs typeface="Verdana"/>
              </a:rPr>
              <a:t>whom</a:t>
            </a:r>
            <a:r>
              <a:rPr sz="1600" spc="-95" dirty="0">
                <a:solidFill>
                  <a:srgbClr val="FFFFFF"/>
                </a:solidFill>
                <a:latin typeface="Verdana"/>
                <a:cs typeface="Verdana"/>
              </a:rPr>
              <a:t> </a:t>
            </a:r>
            <a:r>
              <a:rPr sz="1600" spc="30" dirty="0">
                <a:solidFill>
                  <a:srgbClr val="FFFFFF"/>
                </a:solidFill>
                <a:latin typeface="Verdana"/>
                <a:cs typeface="Verdana"/>
              </a:rPr>
              <a:t>we</a:t>
            </a:r>
            <a:r>
              <a:rPr sz="1600" spc="-80" dirty="0">
                <a:solidFill>
                  <a:srgbClr val="FFFFFF"/>
                </a:solidFill>
                <a:latin typeface="Verdana"/>
                <a:cs typeface="Verdana"/>
              </a:rPr>
              <a:t> </a:t>
            </a:r>
            <a:r>
              <a:rPr sz="1600" spc="-45" dirty="0">
                <a:solidFill>
                  <a:srgbClr val="FFFFFF"/>
                </a:solidFill>
                <a:latin typeface="Verdana"/>
                <a:cs typeface="Verdana"/>
              </a:rPr>
              <a:t>support</a:t>
            </a:r>
            <a:r>
              <a:rPr sz="1600" spc="-120" dirty="0">
                <a:solidFill>
                  <a:srgbClr val="FFFFFF"/>
                </a:solidFill>
                <a:latin typeface="Verdana"/>
                <a:cs typeface="Verdana"/>
              </a:rPr>
              <a:t> </a:t>
            </a:r>
            <a:r>
              <a:rPr sz="1600" spc="-35" dirty="0">
                <a:solidFill>
                  <a:srgbClr val="FFFFFF"/>
                </a:solidFill>
                <a:latin typeface="Verdana"/>
                <a:cs typeface="Verdana"/>
              </a:rPr>
              <a:t>after</a:t>
            </a:r>
            <a:r>
              <a:rPr sz="1600" spc="-110" dirty="0">
                <a:solidFill>
                  <a:srgbClr val="FFFFFF"/>
                </a:solidFill>
                <a:latin typeface="Verdana"/>
                <a:cs typeface="Verdana"/>
              </a:rPr>
              <a:t> </a:t>
            </a:r>
            <a:r>
              <a:rPr sz="1600" spc="5" dirty="0">
                <a:solidFill>
                  <a:srgbClr val="FFFFFF"/>
                </a:solidFill>
                <a:latin typeface="Verdana"/>
                <a:cs typeface="Verdana"/>
              </a:rPr>
              <a:t>completing</a:t>
            </a:r>
            <a:r>
              <a:rPr sz="1600" spc="-114" dirty="0">
                <a:solidFill>
                  <a:srgbClr val="FFFFFF"/>
                </a:solidFill>
                <a:latin typeface="Verdana"/>
                <a:cs typeface="Verdana"/>
              </a:rPr>
              <a:t> </a:t>
            </a:r>
            <a:r>
              <a:rPr sz="1600" spc="-80" dirty="0">
                <a:solidFill>
                  <a:srgbClr val="FFFFFF"/>
                </a:solidFill>
                <a:latin typeface="Verdana"/>
                <a:cs typeface="Verdana"/>
              </a:rPr>
              <a:t>their</a:t>
            </a:r>
            <a:r>
              <a:rPr sz="1600" spc="-90" dirty="0">
                <a:solidFill>
                  <a:srgbClr val="FFFFFF"/>
                </a:solidFill>
                <a:latin typeface="Verdana"/>
                <a:cs typeface="Verdana"/>
              </a:rPr>
              <a:t> </a:t>
            </a:r>
            <a:r>
              <a:rPr sz="1600" spc="15" dirty="0">
                <a:solidFill>
                  <a:srgbClr val="FFFFFF"/>
                </a:solidFill>
                <a:latin typeface="Verdana"/>
                <a:cs typeface="Verdana"/>
              </a:rPr>
              <a:t>new</a:t>
            </a:r>
            <a:r>
              <a:rPr sz="1600" spc="-110" dirty="0">
                <a:solidFill>
                  <a:srgbClr val="FFFFFF"/>
                </a:solidFill>
                <a:latin typeface="Verdana"/>
                <a:cs typeface="Verdana"/>
              </a:rPr>
              <a:t> </a:t>
            </a:r>
            <a:r>
              <a:rPr sz="1600" spc="-10" dirty="0">
                <a:solidFill>
                  <a:srgbClr val="FFFFFF"/>
                </a:solidFill>
                <a:latin typeface="Verdana"/>
                <a:cs typeface="Verdana"/>
              </a:rPr>
              <a:t>Remedial</a:t>
            </a:r>
            <a:r>
              <a:rPr sz="1600" spc="-95" dirty="0">
                <a:solidFill>
                  <a:srgbClr val="FFFFFF"/>
                </a:solidFill>
                <a:latin typeface="Verdana"/>
                <a:cs typeface="Verdana"/>
              </a:rPr>
              <a:t> </a:t>
            </a:r>
            <a:r>
              <a:rPr sz="1600" spc="-65" dirty="0">
                <a:solidFill>
                  <a:srgbClr val="FFFFFF"/>
                </a:solidFill>
                <a:latin typeface="Verdana"/>
                <a:cs typeface="Verdana"/>
              </a:rPr>
              <a:t>Restructure </a:t>
            </a:r>
            <a:r>
              <a:rPr sz="1600" spc="-60" dirty="0">
                <a:solidFill>
                  <a:srgbClr val="FFFFFF"/>
                </a:solidFill>
                <a:latin typeface="Verdana"/>
                <a:cs typeface="Verdana"/>
              </a:rPr>
              <a:t> </a:t>
            </a:r>
            <a:r>
              <a:rPr sz="1600" dirty="0">
                <a:solidFill>
                  <a:srgbClr val="FFFFFF"/>
                </a:solidFill>
                <a:latin typeface="Verdana"/>
                <a:cs typeface="Verdana"/>
              </a:rPr>
              <a:t>and/or</a:t>
            </a:r>
            <a:r>
              <a:rPr sz="1600" spc="-110" dirty="0">
                <a:solidFill>
                  <a:srgbClr val="FFFFFF"/>
                </a:solidFill>
                <a:latin typeface="Verdana"/>
                <a:cs typeface="Verdana"/>
              </a:rPr>
              <a:t> </a:t>
            </a:r>
            <a:r>
              <a:rPr sz="1600" spc="-80" dirty="0">
                <a:solidFill>
                  <a:srgbClr val="FFFFFF"/>
                </a:solidFill>
                <a:latin typeface="Verdana"/>
                <a:cs typeface="Verdana"/>
              </a:rPr>
              <a:t>Settlements,</a:t>
            </a:r>
            <a:r>
              <a:rPr sz="1600" spc="-70" dirty="0">
                <a:solidFill>
                  <a:srgbClr val="FFFFFF"/>
                </a:solidFill>
                <a:latin typeface="Verdana"/>
                <a:cs typeface="Verdana"/>
              </a:rPr>
              <a:t> </a:t>
            </a:r>
            <a:r>
              <a:rPr sz="1600" spc="-25" dirty="0">
                <a:solidFill>
                  <a:srgbClr val="FFFFFF"/>
                </a:solidFill>
                <a:latin typeface="Verdana"/>
                <a:cs typeface="Verdana"/>
              </a:rPr>
              <a:t>where</a:t>
            </a:r>
            <a:r>
              <a:rPr sz="1600" spc="-75" dirty="0">
                <a:solidFill>
                  <a:srgbClr val="FFFFFF"/>
                </a:solidFill>
                <a:latin typeface="Verdana"/>
                <a:cs typeface="Verdana"/>
              </a:rPr>
              <a:t> </a:t>
            </a:r>
            <a:r>
              <a:rPr sz="1600" spc="40" dirty="0">
                <a:solidFill>
                  <a:srgbClr val="FFFFFF"/>
                </a:solidFill>
                <a:latin typeface="Verdana"/>
                <a:cs typeface="Verdana"/>
              </a:rPr>
              <a:t>due</a:t>
            </a:r>
            <a:r>
              <a:rPr sz="1600" spc="-105" dirty="0">
                <a:solidFill>
                  <a:srgbClr val="FFFFFF"/>
                </a:solidFill>
                <a:latin typeface="Verdana"/>
                <a:cs typeface="Verdana"/>
              </a:rPr>
              <a:t> </a:t>
            </a:r>
            <a:r>
              <a:rPr sz="1600" spc="-20" dirty="0">
                <a:solidFill>
                  <a:srgbClr val="FFFFFF"/>
                </a:solidFill>
                <a:latin typeface="Verdana"/>
                <a:cs typeface="Verdana"/>
              </a:rPr>
              <a:t>to</a:t>
            </a:r>
            <a:r>
              <a:rPr sz="1600" spc="-114" dirty="0">
                <a:solidFill>
                  <a:srgbClr val="FFFFFF"/>
                </a:solidFill>
                <a:latin typeface="Verdana"/>
                <a:cs typeface="Verdana"/>
              </a:rPr>
              <a:t> </a:t>
            </a:r>
            <a:r>
              <a:rPr sz="1600" spc="125" dirty="0">
                <a:solidFill>
                  <a:srgbClr val="FFFFFF"/>
                </a:solidFill>
                <a:latin typeface="Verdana"/>
                <a:cs typeface="Verdana"/>
              </a:rPr>
              <a:t>a</a:t>
            </a:r>
            <a:r>
              <a:rPr sz="1600" spc="-114" dirty="0">
                <a:solidFill>
                  <a:srgbClr val="FFFFFF"/>
                </a:solidFill>
                <a:latin typeface="Verdana"/>
                <a:cs typeface="Verdana"/>
              </a:rPr>
              <a:t> </a:t>
            </a:r>
            <a:r>
              <a:rPr sz="1600" spc="-65" dirty="0">
                <a:solidFill>
                  <a:srgbClr val="FFFFFF"/>
                </a:solidFill>
                <a:latin typeface="Verdana"/>
                <a:cs typeface="Verdana"/>
              </a:rPr>
              <a:t>very</a:t>
            </a:r>
            <a:r>
              <a:rPr sz="1600" spc="-135" dirty="0">
                <a:solidFill>
                  <a:srgbClr val="FFFFFF"/>
                </a:solidFill>
                <a:latin typeface="Verdana"/>
                <a:cs typeface="Verdana"/>
              </a:rPr>
              <a:t> </a:t>
            </a:r>
            <a:r>
              <a:rPr sz="1600" spc="-35" dirty="0">
                <a:solidFill>
                  <a:srgbClr val="FFFFFF"/>
                </a:solidFill>
                <a:latin typeface="Verdana"/>
                <a:cs typeface="Verdana"/>
              </a:rPr>
              <a:t>high</a:t>
            </a:r>
            <a:r>
              <a:rPr sz="1600" spc="-105" dirty="0">
                <a:solidFill>
                  <a:srgbClr val="FFFFFF"/>
                </a:solidFill>
                <a:latin typeface="Verdana"/>
                <a:cs typeface="Verdana"/>
              </a:rPr>
              <a:t> </a:t>
            </a:r>
            <a:r>
              <a:rPr sz="1600" spc="-130" dirty="0">
                <a:solidFill>
                  <a:srgbClr val="FFFFFF"/>
                </a:solidFill>
                <a:latin typeface="Verdana"/>
                <a:cs typeface="Verdana"/>
              </a:rPr>
              <a:t>DBR</a:t>
            </a:r>
            <a:r>
              <a:rPr sz="1600" spc="-120" dirty="0">
                <a:solidFill>
                  <a:srgbClr val="FFFFFF"/>
                </a:solidFill>
                <a:latin typeface="Verdana"/>
                <a:cs typeface="Verdana"/>
              </a:rPr>
              <a:t> </a:t>
            </a:r>
            <a:r>
              <a:rPr sz="1600" spc="-35" dirty="0">
                <a:solidFill>
                  <a:srgbClr val="FFFFFF"/>
                </a:solidFill>
                <a:latin typeface="Verdana"/>
                <a:cs typeface="Verdana"/>
              </a:rPr>
              <a:t>(Debt</a:t>
            </a:r>
            <a:r>
              <a:rPr sz="1600" spc="-75" dirty="0">
                <a:solidFill>
                  <a:srgbClr val="FFFFFF"/>
                </a:solidFill>
                <a:latin typeface="Verdana"/>
                <a:cs typeface="Verdana"/>
              </a:rPr>
              <a:t> </a:t>
            </a:r>
            <a:r>
              <a:rPr sz="1600" spc="-55" dirty="0">
                <a:solidFill>
                  <a:srgbClr val="FFFFFF"/>
                </a:solidFill>
                <a:latin typeface="Verdana"/>
                <a:cs typeface="Verdana"/>
              </a:rPr>
              <a:t>Burden</a:t>
            </a:r>
            <a:r>
              <a:rPr sz="1600" spc="-95" dirty="0">
                <a:solidFill>
                  <a:srgbClr val="FFFFFF"/>
                </a:solidFill>
                <a:latin typeface="Verdana"/>
                <a:cs typeface="Verdana"/>
              </a:rPr>
              <a:t> </a:t>
            </a:r>
            <a:r>
              <a:rPr sz="1600" spc="-70" dirty="0">
                <a:solidFill>
                  <a:srgbClr val="FFFFFF"/>
                </a:solidFill>
                <a:latin typeface="Verdana"/>
                <a:cs typeface="Verdana"/>
              </a:rPr>
              <a:t>Ratio),</a:t>
            </a:r>
            <a:r>
              <a:rPr sz="1600" spc="-100" dirty="0">
                <a:solidFill>
                  <a:srgbClr val="FFFFFF"/>
                </a:solidFill>
                <a:latin typeface="Verdana"/>
                <a:cs typeface="Verdana"/>
              </a:rPr>
              <a:t> </a:t>
            </a:r>
            <a:r>
              <a:rPr sz="1600" spc="20" dirty="0">
                <a:solidFill>
                  <a:srgbClr val="FFFFFF"/>
                </a:solidFill>
                <a:latin typeface="Verdana"/>
                <a:cs typeface="Verdana"/>
              </a:rPr>
              <a:t>even</a:t>
            </a:r>
            <a:r>
              <a:rPr sz="1600" spc="-130" dirty="0">
                <a:solidFill>
                  <a:srgbClr val="FFFFFF"/>
                </a:solidFill>
                <a:latin typeface="Verdana"/>
                <a:cs typeface="Verdana"/>
              </a:rPr>
              <a:t> </a:t>
            </a:r>
            <a:r>
              <a:rPr sz="1600" spc="-35" dirty="0">
                <a:solidFill>
                  <a:srgbClr val="FFFFFF"/>
                </a:solidFill>
                <a:latin typeface="Verdana"/>
                <a:cs typeface="Verdana"/>
              </a:rPr>
              <a:t>after</a:t>
            </a:r>
            <a:r>
              <a:rPr sz="1600" spc="-100" dirty="0">
                <a:solidFill>
                  <a:srgbClr val="FFFFFF"/>
                </a:solidFill>
                <a:latin typeface="Verdana"/>
                <a:cs typeface="Verdana"/>
              </a:rPr>
              <a:t> </a:t>
            </a:r>
            <a:r>
              <a:rPr sz="1600" spc="-120" dirty="0">
                <a:solidFill>
                  <a:srgbClr val="FFFFFF"/>
                </a:solidFill>
                <a:latin typeface="Verdana"/>
                <a:cs typeface="Verdana"/>
              </a:rPr>
              <a:t>this</a:t>
            </a:r>
            <a:r>
              <a:rPr sz="1600" spc="-110" dirty="0">
                <a:solidFill>
                  <a:srgbClr val="FFFFFF"/>
                </a:solidFill>
                <a:latin typeface="Verdana"/>
                <a:cs typeface="Verdana"/>
              </a:rPr>
              <a:t> </a:t>
            </a:r>
            <a:r>
              <a:rPr sz="1600" spc="-45" dirty="0">
                <a:solidFill>
                  <a:srgbClr val="FFFFFF"/>
                </a:solidFill>
                <a:latin typeface="Verdana"/>
                <a:cs typeface="Verdana"/>
              </a:rPr>
              <a:t>process,</a:t>
            </a:r>
            <a:r>
              <a:rPr sz="1600" spc="-100" dirty="0">
                <a:solidFill>
                  <a:srgbClr val="FFFFFF"/>
                </a:solidFill>
                <a:latin typeface="Verdana"/>
                <a:cs typeface="Verdana"/>
              </a:rPr>
              <a:t> </a:t>
            </a:r>
            <a:r>
              <a:rPr sz="1600" spc="-80" dirty="0">
                <a:solidFill>
                  <a:srgbClr val="FFFFFF"/>
                </a:solidFill>
                <a:latin typeface="Verdana"/>
                <a:cs typeface="Verdana"/>
              </a:rPr>
              <a:t>their </a:t>
            </a:r>
            <a:r>
              <a:rPr sz="1600" spc="-550" dirty="0">
                <a:solidFill>
                  <a:srgbClr val="FFFFFF"/>
                </a:solidFill>
                <a:latin typeface="Verdana"/>
                <a:cs typeface="Verdana"/>
              </a:rPr>
              <a:t> </a:t>
            </a:r>
            <a:r>
              <a:rPr sz="1600" spc="-90" dirty="0">
                <a:solidFill>
                  <a:srgbClr val="FFFFFF"/>
                </a:solidFill>
                <a:latin typeface="Verdana"/>
                <a:cs typeface="Verdana"/>
              </a:rPr>
              <a:t>EMI’s</a:t>
            </a:r>
            <a:r>
              <a:rPr sz="1600" spc="-120" dirty="0">
                <a:solidFill>
                  <a:srgbClr val="FFFFFF"/>
                </a:solidFill>
                <a:latin typeface="Verdana"/>
                <a:cs typeface="Verdana"/>
              </a:rPr>
              <a:t> </a:t>
            </a:r>
            <a:r>
              <a:rPr sz="1600" spc="-15" dirty="0">
                <a:solidFill>
                  <a:srgbClr val="FFFFFF"/>
                </a:solidFill>
                <a:latin typeface="Verdana"/>
                <a:cs typeface="Verdana"/>
              </a:rPr>
              <a:t>(Equated</a:t>
            </a:r>
            <a:r>
              <a:rPr sz="1600" spc="-65" dirty="0">
                <a:solidFill>
                  <a:srgbClr val="FFFFFF"/>
                </a:solidFill>
                <a:latin typeface="Verdana"/>
                <a:cs typeface="Verdana"/>
              </a:rPr>
              <a:t> </a:t>
            </a:r>
            <a:r>
              <a:rPr sz="1600" spc="-30" dirty="0">
                <a:solidFill>
                  <a:srgbClr val="FFFFFF"/>
                </a:solidFill>
                <a:latin typeface="Verdana"/>
                <a:cs typeface="Verdana"/>
              </a:rPr>
              <a:t>Monthly</a:t>
            </a:r>
            <a:r>
              <a:rPr sz="1600" spc="-100" dirty="0">
                <a:solidFill>
                  <a:srgbClr val="FFFFFF"/>
                </a:solidFill>
                <a:latin typeface="Verdana"/>
                <a:cs typeface="Verdana"/>
              </a:rPr>
              <a:t> Instalments),</a:t>
            </a:r>
            <a:r>
              <a:rPr sz="1600" spc="-110" dirty="0">
                <a:solidFill>
                  <a:srgbClr val="FFFFFF"/>
                </a:solidFill>
                <a:latin typeface="Verdana"/>
                <a:cs typeface="Verdana"/>
              </a:rPr>
              <a:t> </a:t>
            </a:r>
            <a:r>
              <a:rPr sz="1600" spc="55" dirty="0">
                <a:solidFill>
                  <a:srgbClr val="FFFFFF"/>
                </a:solidFill>
                <a:latin typeface="Verdana"/>
                <a:cs typeface="Verdana"/>
              </a:rPr>
              <a:t>exceed</a:t>
            </a:r>
            <a:r>
              <a:rPr sz="1600" spc="-105" dirty="0">
                <a:solidFill>
                  <a:srgbClr val="FFFFFF"/>
                </a:solidFill>
                <a:latin typeface="Verdana"/>
                <a:cs typeface="Verdana"/>
              </a:rPr>
              <a:t> </a:t>
            </a:r>
            <a:r>
              <a:rPr sz="1600" spc="-225" dirty="0">
                <a:solidFill>
                  <a:srgbClr val="FFFFFF"/>
                </a:solidFill>
                <a:latin typeface="Verdana"/>
                <a:cs typeface="Verdana"/>
              </a:rPr>
              <a:t>50%,</a:t>
            </a:r>
            <a:r>
              <a:rPr sz="1600" spc="-130" dirty="0">
                <a:solidFill>
                  <a:srgbClr val="FFFFFF"/>
                </a:solidFill>
                <a:latin typeface="Verdana"/>
                <a:cs typeface="Verdana"/>
              </a:rPr>
              <a:t> </a:t>
            </a:r>
            <a:r>
              <a:rPr sz="1600" spc="35" dirty="0">
                <a:solidFill>
                  <a:srgbClr val="FFFFFF"/>
                </a:solidFill>
                <a:latin typeface="Verdana"/>
                <a:cs typeface="Verdana"/>
              </a:rPr>
              <a:t>we</a:t>
            </a:r>
            <a:r>
              <a:rPr sz="1600" spc="-80" dirty="0">
                <a:solidFill>
                  <a:srgbClr val="FFFFFF"/>
                </a:solidFill>
                <a:latin typeface="Verdana"/>
                <a:cs typeface="Verdana"/>
              </a:rPr>
              <a:t> </a:t>
            </a:r>
            <a:r>
              <a:rPr sz="1600" spc="-30" dirty="0">
                <a:solidFill>
                  <a:srgbClr val="FFFFFF"/>
                </a:solidFill>
                <a:latin typeface="Verdana"/>
                <a:cs typeface="Verdana"/>
              </a:rPr>
              <a:t>then</a:t>
            </a:r>
            <a:r>
              <a:rPr sz="1600" spc="-105" dirty="0">
                <a:solidFill>
                  <a:srgbClr val="FFFFFF"/>
                </a:solidFill>
                <a:latin typeface="Verdana"/>
                <a:cs typeface="Verdana"/>
              </a:rPr>
              <a:t> </a:t>
            </a:r>
            <a:r>
              <a:rPr sz="1600" spc="25" dirty="0">
                <a:solidFill>
                  <a:srgbClr val="FFFFFF"/>
                </a:solidFill>
                <a:latin typeface="Verdana"/>
                <a:cs typeface="Verdana"/>
              </a:rPr>
              <a:t>opt</a:t>
            </a:r>
            <a:r>
              <a:rPr sz="1600" spc="-125" dirty="0">
                <a:solidFill>
                  <a:srgbClr val="FFFFFF"/>
                </a:solidFill>
                <a:latin typeface="Verdana"/>
                <a:cs typeface="Verdana"/>
              </a:rPr>
              <a:t> </a:t>
            </a:r>
            <a:r>
              <a:rPr sz="1600" spc="-20" dirty="0">
                <a:solidFill>
                  <a:srgbClr val="FFFFFF"/>
                </a:solidFill>
                <a:latin typeface="Verdana"/>
                <a:cs typeface="Verdana"/>
              </a:rPr>
              <a:t>to</a:t>
            </a:r>
            <a:r>
              <a:rPr sz="1600" spc="-105" dirty="0">
                <a:solidFill>
                  <a:srgbClr val="FFFFFF"/>
                </a:solidFill>
                <a:latin typeface="Verdana"/>
                <a:cs typeface="Verdana"/>
              </a:rPr>
              <a:t> </a:t>
            </a:r>
            <a:r>
              <a:rPr sz="1600" spc="-5" dirty="0">
                <a:solidFill>
                  <a:srgbClr val="FFFFFF"/>
                </a:solidFill>
                <a:latin typeface="Verdana"/>
                <a:cs typeface="Verdana"/>
              </a:rPr>
              <a:t>repay</a:t>
            </a:r>
            <a:r>
              <a:rPr sz="1600" spc="-105" dirty="0">
                <a:solidFill>
                  <a:srgbClr val="FFFFFF"/>
                </a:solidFill>
                <a:latin typeface="Verdana"/>
                <a:cs typeface="Verdana"/>
              </a:rPr>
              <a:t> </a:t>
            </a:r>
            <a:r>
              <a:rPr sz="1600" spc="-20" dirty="0">
                <a:solidFill>
                  <a:srgbClr val="FFFFFF"/>
                </a:solidFill>
                <a:latin typeface="Verdana"/>
                <a:cs typeface="Verdana"/>
              </a:rPr>
              <a:t>the</a:t>
            </a:r>
            <a:r>
              <a:rPr sz="1600" spc="-110" dirty="0">
                <a:solidFill>
                  <a:srgbClr val="FFFFFF"/>
                </a:solidFill>
                <a:latin typeface="Verdana"/>
                <a:cs typeface="Verdana"/>
              </a:rPr>
              <a:t> </a:t>
            </a:r>
            <a:r>
              <a:rPr sz="1600" spc="-90" dirty="0">
                <a:solidFill>
                  <a:srgbClr val="FFFFFF"/>
                </a:solidFill>
                <a:latin typeface="Verdana"/>
                <a:cs typeface="Verdana"/>
              </a:rPr>
              <a:t>EMI’s</a:t>
            </a:r>
            <a:r>
              <a:rPr sz="1600" spc="-114" dirty="0">
                <a:solidFill>
                  <a:srgbClr val="FFFFFF"/>
                </a:solidFill>
                <a:latin typeface="Verdana"/>
                <a:cs typeface="Verdana"/>
              </a:rPr>
              <a:t> </a:t>
            </a:r>
            <a:r>
              <a:rPr sz="1600" spc="5" dirty="0">
                <a:solidFill>
                  <a:srgbClr val="FFFFFF"/>
                </a:solidFill>
                <a:latin typeface="Verdana"/>
                <a:cs typeface="Verdana"/>
              </a:rPr>
              <a:t>of</a:t>
            </a:r>
            <a:r>
              <a:rPr sz="1600" spc="-114" dirty="0">
                <a:solidFill>
                  <a:srgbClr val="FFFFFF"/>
                </a:solidFill>
                <a:latin typeface="Verdana"/>
                <a:cs typeface="Verdana"/>
              </a:rPr>
              <a:t> </a:t>
            </a:r>
            <a:r>
              <a:rPr sz="1600" spc="-145" dirty="0">
                <a:solidFill>
                  <a:srgbClr val="FFFFFF"/>
                </a:solidFill>
                <a:latin typeface="Verdana"/>
                <a:cs typeface="Verdana"/>
              </a:rPr>
              <a:t>1-2</a:t>
            </a:r>
            <a:r>
              <a:rPr sz="1600" spc="-110" dirty="0">
                <a:solidFill>
                  <a:srgbClr val="FFFFFF"/>
                </a:solidFill>
                <a:latin typeface="Verdana"/>
                <a:cs typeface="Verdana"/>
              </a:rPr>
              <a:t> </a:t>
            </a:r>
            <a:r>
              <a:rPr sz="1600" dirty="0">
                <a:solidFill>
                  <a:srgbClr val="FFFFFF"/>
                </a:solidFill>
                <a:latin typeface="Verdana"/>
                <a:cs typeface="Verdana"/>
              </a:rPr>
              <a:t>reasonable </a:t>
            </a:r>
            <a:r>
              <a:rPr sz="1600" spc="-550" dirty="0">
                <a:solidFill>
                  <a:srgbClr val="FFFFFF"/>
                </a:solidFill>
                <a:latin typeface="Verdana"/>
                <a:cs typeface="Verdana"/>
              </a:rPr>
              <a:t> </a:t>
            </a:r>
            <a:r>
              <a:rPr lang="en-US" sz="1600" spc="-65" dirty="0">
                <a:solidFill>
                  <a:srgbClr val="FFFFFF"/>
                </a:solidFill>
                <a:latin typeface="Verdana"/>
                <a:cs typeface="Verdana"/>
              </a:rPr>
              <a:t>L</a:t>
            </a:r>
            <a:r>
              <a:rPr sz="1600" spc="-65" dirty="0">
                <a:solidFill>
                  <a:srgbClr val="FFFFFF"/>
                </a:solidFill>
                <a:latin typeface="Verdana"/>
                <a:cs typeface="Verdana"/>
              </a:rPr>
              <a:t>iabilities</a:t>
            </a:r>
            <a:r>
              <a:rPr sz="1600" spc="-135" dirty="0">
                <a:solidFill>
                  <a:srgbClr val="FFFFFF"/>
                </a:solidFill>
                <a:latin typeface="Verdana"/>
                <a:cs typeface="Verdana"/>
              </a:rPr>
              <a:t> </a:t>
            </a:r>
            <a:r>
              <a:rPr sz="1600" spc="-20" dirty="0">
                <a:solidFill>
                  <a:srgbClr val="FFFFFF"/>
                </a:solidFill>
                <a:latin typeface="Verdana"/>
                <a:cs typeface="Verdana"/>
              </a:rPr>
              <a:t>to</a:t>
            </a:r>
            <a:r>
              <a:rPr sz="1600" spc="-120" dirty="0">
                <a:solidFill>
                  <a:srgbClr val="FFFFFF"/>
                </a:solidFill>
                <a:latin typeface="Verdana"/>
                <a:cs typeface="Verdana"/>
              </a:rPr>
              <a:t> </a:t>
            </a:r>
            <a:r>
              <a:rPr sz="1600" spc="15" dirty="0">
                <a:solidFill>
                  <a:srgbClr val="FFFFFF"/>
                </a:solidFill>
                <a:latin typeface="Verdana"/>
                <a:cs typeface="Verdana"/>
              </a:rPr>
              <a:t>ease</a:t>
            </a:r>
            <a:r>
              <a:rPr sz="1600" spc="-125" dirty="0">
                <a:solidFill>
                  <a:srgbClr val="FFFFFF"/>
                </a:solidFill>
                <a:latin typeface="Verdana"/>
                <a:cs typeface="Verdana"/>
              </a:rPr>
              <a:t> </a:t>
            </a:r>
            <a:r>
              <a:rPr sz="1600" spc="-80" dirty="0">
                <a:solidFill>
                  <a:srgbClr val="FFFFFF"/>
                </a:solidFill>
                <a:latin typeface="Verdana"/>
                <a:cs typeface="Verdana"/>
              </a:rPr>
              <a:t>their</a:t>
            </a:r>
            <a:r>
              <a:rPr sz="1600" spc="-100" dirty="0">
                <a:solidFill>
                  <a:srgbClr val="FFFFFF"/>
                </a:solidFill>
                <a:latin typeface="Verdana"/>
                <a:cs typeface="Verdana"/>
              </a:rPr>
              <a:t> </a:t>
            </a:r>
            <a:r>
              <a:rPr lang="en-US" sz="1600" spc="-15" dirty="0">
                <a:solidFill>
                  <a:srgbClr val="FFFFFF"/>
                </a:solidFill>
                <a:latin typeface="Verdana"/>
                <a:cs typeface="Verdana"/>
              </a:rPr>
              <a:t>R</a:t>
            </a:r>
            <a:r>
              <a:rPr sz="1600" spc="-15" dirty="0">
                <a:solidFill>
                  <a:srgbClr val="FFFFFF"/>
                </a:solidFill>
                <a:latin typeface="Verdana"/>
                <a:cs typeface="Verdana"/>
              </a:rPr>
              <a:t>epayment</a:t>
            </a:r>
            <a:r>
              <a:rPr sz="1600" spc="-130" dirty="0">
                <a:solidFill>
                  <a:srgbClr val="FFFFFF"/>
                </a:solidFill>
                <a:latin typeface="Verdana"/>
                <a:cs typeface="Verdana"/>
              </a:rPr>
              <a:t> </a:t>
            </a:r>
            <a:r>
              <a:rPr sz="1600" spc="-25" dirty="0">
                <a:solidFill>
                  <a:srgbClr val="FFFFFF"/>
                </a:solidFill>
                <a:latin typeface="Verdana"/>
                <a:cs typeface="Verdana"/>
              </a:rPr>
              <a:t>burden.</a:t>
            </a:r>
            <a:endParaRPr sz="1600" dirty="0">
              <a:latin typeface="Verdana"/>
              <a:cs typeface="Verdana"/>
            </a:endParaRPr>
          </a:p>
          <a:p>
            <a:pPr marL="297815" marR="337185" indent="-285750">
              <a:lnSpc>
                <a:spcPct val="90100"/>
              </a:lnSpc>
              <a:spcBef>
                <a:spcPts val="965"/>
              </a:spcBef>
              <a:buClr>
                <a:srgbClr val="FFC000"/>
              </a:buClr>
              <a:buFont typeface="Wingdings" panose="05000000000000000000" pitchFamily="2" charset="2"/>
              <a:buChar char="Ø"/>
              <a:tabLst>
                <a:tab pos="296545" algn="l"/>
              </a:tabLst>
            </a:pPr>
            <a:r>
              <a:rPr dirty="0"/>
              <a:t>	</a:t>
            </a:r>
            <a:r>
              <a:rPr sz="1600" spc="-65" dirty="0">
                <a:solidFill>
                  <a:srgbClr val="FFFFFF"/>
                </a:solidFill>
                <a:latin typeface="Verdana"/>
                <a:cs typeface="Verdana"/>
              </a:rPr>
              <a:t>During </a:t>
            </a:r>
            <a:r>
              <a:rPr sz="1600" spc="-20" dirty="0">
                <a:solidFill>
                  <a:srgbClr val="FFFFFF"/>
                </a:solidFill>
                <a:latin typeface="Verdana"/>
                <a:cs typeface="Verdana"/>
              </a:rPr>
              <a:t>the </a:t>
            </a:r>
            <a:r>
              <a:rPr sz="1600" spc="-50" dirty="0">
                <a:solidFill>
                  <a:srgbClr val="FFFFFF"/>
                </a:solidFill>
                <a:latin typeface="Verdana"/>
                <a:cs typeface="Verdana"/>
              </a:rPr>
              <a:t>year, </a:t>
            </a:r>
            <a:r>
              <a:rPr sz="1600" spc="35" dirty="0">
                <a:solidFill>
                  <a:srgbClr val="FFFFFF"/>
                </a:solidFill>
                <a:latin typeface="Verdana"/>
                <a:cs typeface="Verdana"/>
              </a:rPr>
              <a:t>we </a:t>
            </a:r>
            <a:r>
              <a:rPr sz="1600" spc="-35" dirty="0">
                <a:solidFill>
                  <a:srgbClr val="FFFFFF"/>
                </a:solidFill>
                <a:latin typeface="Verdana"/>
                <a:cs typeface="Verdana"/>
              </a:rPr>
              <a:t>also </a:t>
            </a:r>
            <a:r>
              <a:rPr sz="1600" spc="25" dirty="0">
                <a:solidFill>
                  <a:srgbClr val="FFFFFF"/>
                </a:solidFill>
                <a:latin typeface="Verdana"/>
                <a:cs typeface="Verdana"/>
              </a:rPr>
              <a:t>opt </a:t>
            </a:r>
            <a:r>
              <a:rPr sz="1600" spc="-20" dirty="0">
                <a:solidFill>
                  <a:srgbClr val="FFFFFF"/>
                </a:solidFill>
                <a:latin typeface="Verdana"/>
                <a:cs typeface="Verdana"/>
              </a:rPr>
              <a:t>to </a:t>
            </a:r>
            <a:r>
              <a:rPr sz="1600" spc="-35" dirty="0">
                <a:solidFill>
                  <a:srgbClr val="FFFFFF"/>
                </a:solidFill>
                <a:latin typeface="Verdana"/>
                <a:cs typeface="Verdana"/>
              </a:rPr>
              <a:t>render </a:t>
            </a:r>
            <a:r>
              <a:rPr sz="1600" spc="125" dirty="0">
                <a:solidFill>
                  <a:srgbClr val="FFFFFF"/>
                </a:solidFill>
                <a:latin typeface="Verdana"/>
                <a:cs typeface="Verdana"/>
              </a:rPr>
              <a:t>a </a:t>
            </a:r>
            <a:r>
              <a:rPr sz="1600" spc="5" dirty="0">
                <a:solidFill>
                  <a:srgbClr val="FFFFFF"/>
                </a:solidFill>
                <a:latin typeface="Verdana"/>
                <a:cs typeface="Verdana"/>
              </a:rPr>
              <a:t>Debt </a:t>
            </a:r>
            <a:r>
              <a:rPr sz="1600" spc="-10" dirty="0">
                <a:solidFill>
                  <a:srgbClr val="FFFFFF"/>
                </a:solidFill>
                <a:latin typeface="Verdana"/>
                <a:cs typeface="Verdana"/>
              </a:rPr>
              <a:t>Remedial </a:t>
            </a:r>
            <a:r>
              <a:rPr sz="1600" spc="-45" dirty="0">
                <a:solidFill>
                  <a:srgbClr val="FFFFFF"/>
                </a:solidFill>
                <a:latin typeface="Verdana"/>
                <a:cs typeface="Verdana"/>
              </a:rPr>
              <a:t>Service </a:t>
            </a:r>
            <a:r>
              <a:rPr sz="1600" spc="-20" dirty="0">
                <a:solidFill>
                  <a:srgbClr val="FFFFFF"/>
                </a:solidFill>
                <a:latin typeface="Verdana"/>
                <a:cs typeface="Verdana"/>
              </a:rPr>
              <a:t>to </a:t>
            </a:r>
            <a:r>
              <a:rPr sz="1600" spc="10" dirty="0">
                <a:solidFill>
                  <a:srgbClr val="FFFFFF"/>
                </a:solidFill>
                <a:latin typeface="Verdana"/>
                <a:cs typeface="Verdana"/>
              </a:rPr>
              <a:t>selected </a:t>
            </a:r>
            <a:r>
              <a:rPr sz="1600" spc="-50" dirty="0">
                <a:solidFill>
                  <a:srgbClr val="FFFFFF"/>
                </a:solidFill>
                <a:latin typeface="Verdana"/>
                <a:cs typeface="Verdana"/>
              </a:rPr>
              <a:t>Clients </a:t>
            </a:r>
            <a:r>
              <a:rPr sz="1600" spc="-75" dirty="0">
                <a:solidFill>
                  <a:srgbClr val="FFFFFF"/>
                </a:solidFill>
                <a:latin typeface="Verdana"/>
                <a:cs typeface="Verdana"/>
              </a:rPr>
              <a:t>with </a:t>
            </a:r>
            <a:r>
              <a:rPr sz="1600" spc="-45" dirty="0">
                <a:solidFill>
                  <a:srgbClr val="FFFFFF"/>
                </a:solidFill>
                <a:latin typeface="Verdana"/>
                <a:cs typeface="Verdana"/>
              </a:rPr>
              <a:t>dire </a:t>
            </a:r>
            <a:r>
              <a:rPr sz="1600" spc="-40" dirty="0">
                <a:solidFill>
                  <a:srgbClr val="FFFFFF"/>
                </a:solidFill>
                <a:latin typeface="Verdana"/>
                <a:cs typeface="Verdana"/>
              </a:rPr>
              <a:t> </a:t>
            </a:r>
            <a:r>
              <a:rPr sz="1600" spc="-45" dirty="0">
                <a:solidFill>
                  <a:srgbClr val="FFFFFF"/>
                </a:solidFill>
                <a:latin typeface="Verdana"/>
                <a:cs typeface="Verdana"/>
              </a:rPr>
              <a:t>problems,</a:t>
            </a:r>
            <a:r>
              <a:rPr sz="1600" spc="-130" dirty="0">
                <a:solidFill>
                  <a:srgbClr val="FFFFFF"/>
                </a:solidFill>
                <a:latin typeface="Verdana"/>
                <a:cs typeface="Verdana"/>
              </a:rPr>
              <a:t> </a:t>
            </a:r>
            <a:r>
              <a:rPr sz="1600" spc="-20" dirty="0">
                <a:solidFill>
                  <a:srgbClr val="FFFFFF"/>
                </a:solidFill>
                <a:latin typeface="Verdana"/>
                <a:cs typeface="Verdana"/>
              </a:rPr>
              <a:t>where</a:t>
            </a:r>
            <a:r>
              <a:rPr sz="1600" spc="-75" dirty="0">
                <a:solidFill>
                  <a:srgbClr val="FFFFFF"/>
                </a:solidFill>
                <a:latin typeface="Verdana"/>
                <a:cs typeface="Verdana"/>
              </a:rPr>
              <a:t> </a:t>
            </a:r>
            <a:r>
              <a:rPr sz="1600" spc="-35" dirty="0">
                <a:solidFill>
                  <a:srgbClr val="FFFFFF"/>
                </a:solidFill>
                <a:latin typeface="Verdana"/>
                <a:cs typeface="Verdana"/>
              </a:rPr>
              <a:t>after</a:t>
            </a:r>
            <a:r>
              <a:rPr sz="1600" spc="-114" dirty="0">
                <a:solidFill>
                  <a:srgbClr val="FFFFFF"/>
                </a:solidFill>
                <a:latin typeface="Verdana"/>
                <a:cs typeface="Verdana"/>
              </a:rPr>
              <a:t> </a:t>
            </a:r>
            <a:r>
              <a:rPr sz="1600" dirty="0">
                <a:solidFill>
                  <a:srgbClr val="FFFFFF"/>
                </a:solidFill>
                <a:latin typeface="Verdana"/>
                <a:cs typeface="Verdana"/>
              </a:rPr>
              <a:t>applying</a:t>
            </a:r>
            <a:r>
              <a:rPr sz="1600" spc="-145" dirty="0">
                <a:solidFill>
                  <a:srgbClr val="FFFFFF"/>
                </a:solidFill>
                <a:latin typeface="Verdana"/>
                <a:cs typeface="Verdana"/>
              </a:rPr>
              <a:t> </a:t>
            </a:r>
            <a:r>
              <a:rPr sz="1600" spc="-60" dirty="0">
                <a:solidFill>
                  <a:srgbClr val="FFFFFF"/>
                </a:solidFill>
                <a:latin typeface="Verdana"/>
                <a:cs typeface="Verdana"/>
              </a:rPr>
              <a:t>our</a:t>
            </a:r>
            <a:r>
              <a:rPr sz="1600" spc="-114" dirty="0">
                <a:solidFill>
                  <a:srgbClr val="FFFFFF"/>
                </a:solidFill>
                <a:latin typeface="Verdana"/>
                <a:cs typeface="Verdana"/>
              </a:rPr>
              <a:t> </a:t>
            </a:r>
            <a:r>
              <a:rPr sz="1600" spc="-5" dirty="0">
                <a:solidFill>
                  <a:srgbClr val="FFFFFF"/>
                </a:solidFill>
                <a:latin typeface="Verdana"/>
                <a:cs typeface="Verdana"/>
              </a:rPr>
              <a:t>Due</a:t>
            </a:r>
            <a:r>
              <a:rPr sz="1600" spc="-125" dirty="0">
                <a:solidFill>
                  <a:srgbClr val="FFFFFF"/>
                </a:solidFill>
                <a:latin typeface="Verdana"/>
                <a:cs typeface="Verdana"/>
              </a:rPr>
              <a:t> </a:t>
            </a:r>
            <a:r>
              <a:rPr sz="1600" spc="-20" dirty="0">
                <a:solidFill>
                  <a:srgbClr val="FFFFFF"/>
                </a:solidFill>
                <a:latin typeface="Verdana"/>
                <a:cs typeface="Verdana"/>
              </a:rPr>
              <a:t>Diligence,</a:t>
            </a:r>
            <a:r>
              <a:rPr sz="1600" spc="-105" dirty="0">
                <a:solidFill>
                  <a:srgbClr val="FFFFFF"/>
                </a:solidFill>
                <a:latin typeface="Verdana"/>
                <a:cs typeface="Verdana"/>
              </a:rPr>
              <a:t> </a:t>
            </a:r>
            <a:r>
              <a:rPr sz="1600" spc="30" dirty="0">
                <a:solidFill>
                  <a:srgbClr val="FFFFFF"/>
                </a:solidFill>
                <a:latin typeface="Verdana"/>
                <a:cs typeface="Verdana"/>
              </a:rPr>
              <a:t>we</a:t>
            </a:r>
            <a:r>
              <a:rPr sz="1600" spc="-100" dirty="0">
                <a:solidFill>
                  <a:srgbClr val="FFFFFF"/>
                </a:solidFill>
                <a:latin typeface="Verdana"/>
                <a:cs typeface="Verdana"/>
              </a:rPr>
              <a:t> </a:t>
            </a:r>
            <a:r>
              <a:rPr sz="1600" spc="5" dirty="0">
                <a:solidFill>
                  <a:srgbClr val="FFFFFF"/>
                </a:solidFill>
                <a:latin typeface="Verdana"/>
                <a:cs typeface="Verdana"/>
              </a:rPr>
              <a:t>found</a:t>
            </a:r>
            <a:r>
              <a:rPr sz="1600" spc="-114" dirty="0">
                <a:solidFill>
                  <a:srgbClr val="FFFFFF"/>
                </a:solidFill>
                <a:latin typeface="Verdana"/>
                <a:cs typeface="Verdana"/>
              </a:rPr>
              <a:t> </a:t>
            </a:r>
            <a:r>
              <a:rPr sz="1600" spc="-25" dirty="0">
                <a:solidFill>
                  <a:srgbClr val="FFFFFF"/>
                </a:solidFill>
                <a:latin typeface="Verdana"/>
                <a:cs typeface="Verdana"/>
              </a:rPr>
              <a:t>that</a:t>
            </a:r>
            <a:r>
              <a:rPr sz="1600" spc="-120" dirty="0">
                <a:solidFill>
                  <a:srgbClr val="FFFFFF"/>
                </a:solidFill>
                <a:latin typeface="Verdana"/>
                <a:cs typeface="Verdana"/>
              </a:rPr>
              <a:t> </a:t>
            </a:r>
            <a:r>
              <a:rPr sz="1600" spc="-40" dirty="0">
                <a:solidFill>
                  <a:srgbClr val="FFFFFF"/>
                </a:solidFill>
                <a:latin typeface="Verdana"/>
                <a:cs typeface="Verdana"/>
              </a:rPr>
              <a:t>they</a:t>
            </a:r>
            <a:r>
              <a:rPr sz="1600" spc="-100" dirty="0">
                <a:solidFill>
                  <a:srgbClr val="FFFFFF"/>
                </a:solidFill>
                <a:latin typeface="Verdana"/>
                <a:cs typeface="Verdana"/>
              </a:rPr>
              <a:t> </a:t>
            </a:r>
            <a:r>
              <a:rPr sz="1600" dirty="0">
                <a:solidFill>
                  <a:srgbClr val="FFFFFF"/>
                </a:solidFill>
                <a:latin typeface="Verdana"/>
                <a:cs typeface="Verdana"/>
              </a:rPr>
              <a:t>are</a:t>
            </a:r>
            <a:r>
              <a:rPr sz="1600" spc="-125" dirty="0">
                <a:solidFill>
                  <a:srgbClr val="FFFFFF"/>
                </a:solidFill>
                <a:latin typeface="Verdana"/>
                <a:cs typeface="Verdana"/>
              </a:rPr>
              <a:t> </a:t>
            </a:r>
            <a:r>
              <a:rPr sz="1600" spc="20" dirty="0">
                <a:solidFill>
                  <a:srgbClr val="FFFFFF"/>
                </a:solidFill>
                <a:latin typeface="Verdana"/>
                <a:cs typeface="Verdana"/>
              </a:rPr>
              <a:t>unable</a:t>
            </a:r>
            <a:r>
              <a:rPr sz="1600" spc="-135" dirty="0">
                <a:solidFill>
                  <a:srgbClr val="FFFFFF"/>
                </a:solidFill>
                <a:latin typeface="Verdana"/>
                <a:cs typeface="Verdana"/>
              </a:rPr>
              <a:t> </a:t>
            </a:r>
            <a:r>
              <a:rPr sz="1600" spc="-15" dirty="0">
                <a:solidFill>
                  <a:srgbClr val="FFFFFF"/>
                </a:solidFill>
                <a:latin typeface="Verdana"/>
                <a:cs typeface="Verdana"/>
              </a:rPr>
              <a:t>to</a:t>
            </a:r>
            <a:r>
              <a:rPr sz="1600" spc="-120" dirty="0">
                <a:solidFill>
                  <a:srgbClr val="FFFFFF"/>
                </a:solidFill>
                <a:latin typeface="Verdana"/>
                <a:cs typeface="Verdana"/>
              </a:rPr>
              <a:t> </a:t>
            </a:r>
            <a:r>
              <a:rPr sz="1600" spc="40" dirty="0">
                <a:solidFill>
                  <a:srgbClr val="FFFFFF"/>
                </a:solidFill>
                <a:latin typeface="Verdana"/>
                <a:cs typeface="Verdana"/>
              </a:rPr>
              <a:t>pay</a:t>
            </a:r>
            <a:r>
              <a:rPr sz="1600" spc="-120" dirty="0">
                <a:solidFill>
                  <a:srgbClr val="FFFFFF"/>
                </a:solidFill>
                <a:latin typeface="Verdana"/>
                <a:cs typeface="Verdana"/>
              </a:rPr>
              <a:t> </a:t>
            </a:r>
            <a:r>
              <a:rPr sz="1600" spc="-65" dirty="0">
                <a:solidFill>
                  <a:srgbClr val="FFFFFF"/>
                </a:solidFill>
                <a:latin typeface="Verdana"/>
                <a:cs typeface="Verdana"/>
              </a:rPr>
              <a:t>for</a:t>
            </a:r>
            <a:r>
              <a:rPr sz="1600" spc="-114" dirty="0">
                <a:solidFill>
                  <a:srgbClr val="FFFFFF"/>
                </a:solidFill>
                <a:latin typeface="Verdana"/>
                <a:cs typeface="Verdana"/>
              </a:rPr>
              <a:t> </a:t>
            </a:r>
            <a:r>
              <a:rPr sz="1600" spc="-60" dirty="0">
                <a:solidFill>
                  <a:srgbClr val="FFFFFF"/>
                </a:solidFill>
                <a:latin typeface="Verdana"/>
                <a:cs typeface="Verdana"/>
              </a:rPr>
              <a:t>our </a:t>
            </a:r>
            <a:r>
              <a:rPr sz="1600" spc="-550" dirty="0">
                <a:solidFill>
                  <a:srgbClr val="FFFFFF"/>
                </a:solidFill>
                <a:latin typeface="Verdana"/>
                <a:cs typeface="Verdana"/>
              </a:rPr>
              <a:t> </a:t>
            </a:r>
            <a:r>
              <a:rPr sz="1600" spc="-80" dirty="0">
                <a:solidFill>
                  <a:srgbClr val="FFFFFF"/>
                </a:solidFill>
                <a:latin typeface="Verdana"/>
                <a:cs typeface="Verdana"/>
              </a:rPr>
              <a:t>Services,</a:t>
            </a:r>
            <a:r>
              <a:rPr sz="1600" spc="-114" dirty="0">
                <a:solidFill>
                  <a:srgbClr val="FFFFFF"/>
                </a:solidFill>
                <a:latin typeface="Verdana"/>
                <a:cs typeface="Verdana"/>
              </a:rPr>
              <a:t> </a:t>
            </a:r>
            <a:r>
              <a:rPr sz="1600" spc="-75" dirty="0">
                <a:solidFill>
                  <a:srgbClr val="FFFFFF"/>
                </a:solidFill>
                <a:latin typeface="Verdana"/>
                <a:cs typeface="Verdana"/>
              </a:rPr>
              <a:t>so</a:t>
            </a:r>
            <a:r>
              <a:rPr sz="1600" spc="-120" dirty="0">
                <a:solidFill>
                  <a:srgbClr val="FFFFFF"/>
                </a:solidFill>
                <a:latin typeface="Verdana"/>
                <a:cs typeface="Verdana"/>
              </a:rPr>
              <a:t> </a:t>
            </a:r>
            <a:r>
              <a:rPr sz="1600" spc="30" dirty="0">
                <a:solidFill>
                  <a:srgbClr val="FFFFFF"/>
                </a:solidFill>
                <a:latin typeface="Verdana"/>
                <a:cs typeface="Verdana"/>
              </a:rPr>
              <a:t>we</a:t>
            </a:r>
            <a:r>
              <a:rPr sz="1600" spc="-105" dirty="0">
                <a:solidFill>
                  <a:srgbClr val="FFFFFF"/>
                </a:solidFill>
                <a:latin typeface="Verdana"/>
                <a:cs typeface="Verdana"/>
              </a:rPr>
              <a:t> </a:t>
            </a:r>
            <a:r>
              <a:rPr sz="1600" spc="-35" dirty="0">
                <a:solidFill>
                  <a:srgbClr val="FFFFFF"/>
                </a:solidFill>
                <a:latin typeface="Verdana"/>
                <a:cs typeface="Verdana"/>
              </a:rPr>
              <a:t>render</a:t>
            </a:r>
            <a:r>
              <a:rPr sz="1600" spc="-85" dirty="0">
                <a:solidFill>
                  <a:srgbClr val="FFFFFF"/>
                </a:solidFill>
                <a:latin typeface="Verdana"/>
                <a:cs typeface="Verdana"/>
              </a:rPr>
              <a:t> </a:t>
            </a:r>
            <a:r>
              <a:rPr sz="1600" spc="-20" dirty="0">
                <a:solidFill>
                  <a:srgbClr val="FFFFFF"/>
                </a:solidFill>
                <a:latin typeface="Verdana"/>
                <a:cs typeface="Verdana"/>
              </a:rPr>
              <a:t>the</a:t>
            </a:r>
            <a:r>
              <a:rPr sz="1600" spc="-114" dirty="0">
                <a:solidFill>
                  <a:srgbClr val="FFFFFF"/>
                </a:solidFill>
                <a:latin typeface="Verdana"/>
                <a:cs typeface="Verdana"/>
              </a:rPr>
              <a:t> </a:t>
            </a:r>
            <a:r>
              <a:rPr lang="en-US" sz="1600" spc="-35" dirty="0">
                <a:solidFill>
                  <a:srgbClr val="FFFFFF"/>
                </a:solidFill>
                <a:latin typeface="Verdana"/>
                <a:cs typeface="Verdana"/>
              </a:rPr>
              <a:t>S</a:t>
            </a:r>
            <a:r>
              <a:rPr sz="1600" spc="-35" dirty="0">
                <a:solidFill>
                  <a:srgbClr val="FFFFFF"/>
                </a:solidFill>
                <a:latin typeface="Verdana"/>
                <a:cs typeface="Verdana"/>
              </a:rPr>
              <a:t>ervice</a:t>
            </a:r>
            <a:r>
              <a:rPr sz="1600" spc="-140" dirty="0">
                <a:solidFill>
                  <a:srgbClr val="FFFFFF"/>
                </a:solidFill>
                <a:latin typeface="Verdana"/>
                <a:cs typeface="Verdana"/>
              </a:rPr>
              <a:t> </a:t>
            </a:r>
            <a:r>
              <a:rPr sz="1600" spc="-55" dirty="0">
                <a:solidFill>
                  <a:srgbClr val="FFFFFF"/>
                </a:solidFill>
                <a:latin typeface="Verdana"/>
                <a:cs typeface="Verdana"/>
              </a:rPr>
              <a:t>Free</a:t>
            </a:r>
            <a:r>
              <a:rPr sz="1600" spc="-105" dirty="0">
                <a:solidFill>
                  <a:srgbClr val="FFFFFF"/>
                </a:solidFill>
                <a:latin typeface="Verdana"/>
                <a:cs typeface="Verdana"/>
              </a:rPr>
              <a:t> </a:t>
            </a:r>
            <a:r>
              <a:rPr sz="1600" spc="5" dirty="0">
                <a:solidFill>
                  <a:srgbClr val="FFFFFF"/>
                </a:solidFill>
                <a:latin typeface="Verdana"/>
                <a:cs typeface="Verdana"/>
              </a:rPr>
              <a:t>of</a:t>
            </a:r>
            <a:r>
              <a:rPr sz="1600" spc="-130" dirty="0">
                <a:solidFill>
                  <a:srgbClr val="FFFFFF"/>
                </a:solidFill>
                <a:latin typeface="Verdana"/>
                <a:cs typeface="Verdana"/>
              </a:rPr>
              <a:t> </a:t>
            </a:r>
            <a:r>
              <a:rPr sz="1600" spc="-35" dirty="0">
                <a:solidFill>
                  <a:srgbClr val="FFFFFF"/>
                </a:solidFill>
                <a:latin typeface="Verdana"/>
                <a:cs typeface="Verdana"/>
              </a:rPr>
              <a:t>Cost/Service</a:t>
            </a:r>
            <a:r>
              <a:rPr sz="1600" spc="-90" dirty="0">
                <a:solidFill>
                  <a:srgbClr val="FFFFFF"/>
                </a:solidFill>
                <a:latin typeface="Verdana"/>
                <a:cs typeface="Verdana"/>
              </a:rPr>
              <a:t> </a:t>
            </a:r>
            <a:r>
              <a:rPr sz="1600" spc="-35" dirty="0">
                <a:solidFill>
                  <a:srgbClr val="FFFFFF"/>
                </a:solidFill>
                <a:latin typeface="Verdana"/>
                <a:cs typeface="Verdana"/>
              </a:rPr>
              <a:t>Fee.</a:t>
            </a:r>
            <a:endParaRPr sz="1600" dirty="0">
              <a:latin typeface="Verdana"/>
              <a:cs typeface="Verdana"/>
            </a:endParaRPr>
          </a:p>
          <a:p>
            <a:pPr marL="297815" indent="-285750">
              <a:lnSpc>
                <a:spcPct val="100000"/>
              </a:lnSpc>
              <a:spcBef>
                <a:spcPts val="800"/>
              </a:spcBef>
              <a:buClr>
                <a:srgbClr val="FFC000"/>
              </a:buClr>
              <a:buFont typeface="Wingdings" panose="05000000000000000000" pitchFamily="2" charset="2"/>
              <a:buChar char="Ø"/>
              <a:tabLst>
                <a:tab pos="241935" algn="l"/>
              </a:tabLst>
            </a:pPr>
            <a:r>
              <a:rPr sz="1600" spc="-175" dirty="0">
                <a:solidFill>
                  <a:srgbClr val="FFFFFF"/>
                </a:solidFill>
                <a:latin typeface="Verdana"/>
                <a:cs typeface="Verdana"/>
              </a:rPr>
              <a:t>This</a:t>
            </a:r>
            <a:r>
              <a:rPr sz="1600" spc="-85" dirty="0">
                <a:solidFill>
                  <a:srgbClr val="FFFFFF"/>
                </a:solidFill>
                <a:latin typeface="Verdana"/>
                <a:cs typeface="Verdana"/>
              </a:rPr>
              <a:t> </a:t>
            </a:r>
            <a:r>
              <a:rPr sz="1600" spc="-90" dirty="0">
                <a:solidFill>
                  <a:srgbClr val="FFFFFF"/>
                </a:solidFill>
                <a:latin typeface="Verdana"/>
                <a:cs typeface="Verdana"/>
              </a:rPr>
              <a:t>CSR</a:t>
            </a:r>
            <a:r>
              <a:rPr sz="1600" spc="-105" dirty="0">
                <a:solidFill>
                  <a:srgbClr val="FFFFFF"/>
                </a:solidFill>
                <a:latin typeface="Verdana"/>
                <a:cs typeface="Verdana"/>
              </a:rPr>
              <a:t> </a:t>
            </a:r>
            <a:r>
              <a:rPr sz="1600" spc="-15" dirty="0">
                <a:solidFill>
                  <a:srgbClr val="FFFFFF"/>
                </a:solidFill>
                <a:latin typeface="Verdana"/>
                <a:cs typeface="Verdana"/>
              </a:rPr>
              <a:t>Policy</a:t>
            </a:r>
            <a:r>
              <a:rPr sz="1600" spc="-120" dirty="0">
                <a:solidFill>
                  <a:srgbClr val="FFFFFF"/>
                </a:solidFill>
                <a:latin typeface="Verdana"/>
                <a:cs typeface="Verdana"/>
              </a:rPr>
              <a:t> </a:t>
            </a:r>
            <a:r>
              <a:rPr sz="1600" spc="-40" dirty="0">
                <a:solidFill>
                  <a:srgbClr val="FFFFFF"/>
                </a:solidFill>
                <a:latin typeface="Verdana"/>
                <a:cs typeface="Verdana"/>
              </a:rPr>
              <a:t>was</a:t>
            </a:r>
            <a:r>
              <a:rPr sz="1600" spc="-90" dirty="0">
                <a:solidFill>
                  <a:srgbClr val="FFFFFF"/>
                </a:solidFill>
                <a:latin typeface="Verdana"/>
                <a:cs typeface="Verdana"/>
              </a:rPr>
              <a:t> </a:t>
            </a:r>
            <a:r>
              <a:rPr sz="1600" spc="-35" dirty="0">
                <a:solidFill>
                  <a:srgbClr val="FFFFFF"/>
                </a:solidFill>
                <a:latin typeface="Verdana"/>
                <a:cs typeface="Verdana"/>
              </a:rPr>
              <a:t>initiated</a:t>
            </a:r>
            <a:r>
              <a:rPr sz="1600" spc="-95" dirty="0">
                <a:solidFill>
                  <a:srgbClr val="FFFFFF"/>
                </a:solidFill>
                <a:latin typeface="Verdana"/>
                <a:cs typeface="Verdana"/>
              </a:rPr>
              <a:t> </a:t>
            </a:r>
            <a:r>
              <a:rPr sz="1600" spc="-80" dirty="0">
                <a:solidFill>
                  <a:srgbClr val="FFFFFF"/>
                </a:solidFill>
                <a:latin typeface="Verdana"/>
                <a:cs typeface="Verdana"/>
              </a:rPr>
              <a:t>in</a:t>
            </a:r>
            <a:r>
              <a:rPr sz="1600" spc="-114" dirty="0">
                <a:solidFill>
                  <a:srgbClr val="FFFFFF"/>
                </a:solidFill>
                <a:latin typeface="Verdana"/>
                <a:cs typeface="Verdana"/>
              </a:rPr>
              <a:t> </a:t>
            </a:r>
            <a:r>
              <a:rPr sz="1600" spc="-135" dirty="0">
                <a:solidFill>
                  <a:srgbClr val="FFFFFF"/>
                </a:solidFill>
                <a:latin typeface="Verdana"/>
                <a:cs typeface="Verdana"/>
              </a:rPr>
              <a:t>2018,</a:t>
            </a:r>
            <a:r>
              <a:rPr sz="1600" spc="-125" dirty="0">
                <a:solidFill>
                  <a:srgbClr val="FFFFFF"/>
                </a:solidFill>
                <a:latin typeface="Verdana"/>
                <a:cs typeface="Verdana"/>
              </a:rPr>
              <a:t> </a:t>
            </a:r>
            <a:r>
              <a:rPr sz="1600" spc="-75" dirty="0">
                <a:solidFill>
                  <a:srgbClr val="FFFFFF"/>
                </a:solidFill>
                <a:latin typeface="Verdana"/>
                <a:cs typeface="Verdana"/>
              </a:rPr>
              <a:t>so</a:t>
            </a:r>
            <a:r>
              <a:rPr sz="1600" spc="-110" dirty="0">
                <a:solidFill>
                  <a:srgbClr val="FFFFFF"/>
                </a:solidFill>
                <a:latin typeface="Verdana"/>
                <a:cs typeface="Verdana"/>
              </a:rPr>
              <a:t> </a:t>
            </a:r>
            <a:r>
              <a:rPr sz="1600" spc="30" dirty="0">
                <a:solidFill>
                  <a:srgbClr val="FFFFFF"/>
                </a:solidFill>
                <a:latin typeface="Verdana"/>
                <a:cs typeface="Verdana"/>
              </a:rPr>
              <a:t>we</a:t>
            </a:r>
            <a:r>
              <a:rPr sz="1600" spc="-100" dirty="0">
                <a:solidFill>
                  <a:srgbClr val="FFFFFF"/>
                </a:solidFill>
                <a:latin typeface="Verdana"/>
                <a:cs typeface="Verdana"/>
              </a:rPr>
              <a:t> </a:t>
            </a:r>
            <a:r>
              <a:rPr sz="1600" spc="30" dirty="0">
                <a:solidFill>
                  <a:srgbClr val="FFFFFF"/>
                </a:solidFill>
                <a:latin typeface="Verdana"/>
                <a:cs typeface="Verdana"/>
              </a:rPr>
              <a:t>have</a:t>
            </a:r>
            <a:r>
              <a:rPr sz="1600" spc="-145" dirty="0">
                <a:solidFill>
                  <a:srgbClr val="FFFFFF"/>
                </a:solidFill>
                <a:latin typeface="Verdana"/>
                <a:cs typeface="Verdana"/>
              </a:rPr>
              <a:t> </a:t>
            </a:r>
            <a:r>
              <a:rPr sz="1600" spc="50" dirty="0">
                <a:solidFill>
                  <a:srgbClr val="FFFFFF"/>
                </a:solidFill>
                <a:latin typeface="Verdana"/>
                <a:cs typeface="Verdana"/>
              </a:rPr>
              <a:t>been</a:t>
            </a:r>
            <a:r>
              <a:rPr sz="1600" spc="-114" dirty="0">
                <a:solidFill>
                  <a:srgbClr val="FFFFFF"/>
                </a:solidFill>
                <a:latin typeface="Verdana"/>
                <a:cs typeface="Verdana"/>
              </a:rPr>
              <a:t> </a:t>
            </a:r>
            <a:r>
              <a:rPr sz="1600" spc="-15" dirty="0">
                <a:solidFill>
                  <a:srgbClr val="FFFFFF"/>
                </a:solidFill>
                <a:latin typeface="Verdana"/>
                <a:cs typeface="Verdana"/>
              </a:rPr>
              <a:t>meeting</a:t>
            </a:r>
            <a:r>
              <a:rPr sz="1600" spc="-100" dirty="0">
                <a:solidFill>
                  <a:srgbClr val="FFFFFF"/>
                </a:solidFill>
                <a:latin typeface="Verdana"/>
                <a:cs typeface="Verdana"/>
              </a:rPr>
              <a:t> </a:t>
            </a:r>
            <a:r>
              <a:rPr sz="1600" spc="-120" dirty="0">
                <a:solidFill>
                  <a:srgbClr val="FFFFFF"/>
                </a:solidFill>
                <a:latin typeface="Verdana"/>
                <a:cs typeface="Verdana"/>
              </a:rPr>
              <a:t>this</a:t>
            </a:r>
            <a:r>
              <a:rPr sz="1600" spc="-100" dirty="0">
                <a:solidFill>
                  <a:srgbClr val="FFFFFF"/>
                </a:solidFill>
                <a:latin typeface="Verdana"/>
                <a:cs typeface="Verdana"/>
              </a:rPr>
              <a:t> </a:t>
            </a:r>
            <a:r>
              <a:rPr sz="1600" spc="-75" dirty="0">
                <a:solidFill>
                  <a:srgbClr val="FFFFFF"/>
                </a:solidFill>
                <a:latin typeface="Verdana"/>
                <a:cs typeface="Verdana"/>
              </a:rPr>
              <a:t>responsibility</a:t>
            </a:r>
            <a:r>
              <a:rPr sz="1600" spc="-100" dirty="0">
                <a:solidFill>
                  <a:srgbClr val="FFFFFF"/>
                </a:solidFill>
                <a:latin typeface="Verdana"/>
                <a:cs typeface="Verdana"/>
              </a:rPr>
              <a:t> </a:t>
            </a:r>
            <a:r>
              <a:rPr sz="1600" spc="10" dirty="0">
                <a:solidFill>
                  <a:srgbClr val="FFFFFF"/>
                </a:solidFill>
                <a:latin typeface="Verdana"/>
                <a:cs typeface="Verdana"/>
              </a:rPr>
              <a:t>too</a:t>
            </a:r>
            <a:r>
              <a:rPr sz="1600" spc="-110" dirty="0">
                <a:solidFill>
                  <a:srgbClr val="FFFFFF"/>
                </a:solidFill>
                <a:latin typeface="Verdana"/>
                <a:cs typeface="Verdana"/>
              </a:rPr>
              <a:t> </a:t>
            </a:r>
            <a:r>
              <a:rPr sz="1600" spc="10" dirty="0">
                <a:solidFill>
                  <a:srgbClr val="FFFFFF"/>
                </a:solidFill>
                <a:latin typeface="Verdana"/>
                <a:cs typeface="Verdana"/>
              </a:rPr>
              <a:t>date.</a:t>
            </a:r>
            <a:endParaRPr sz="1600" dirty="0">
              <a:latin typeface="Verdana"/>
              <a:cs typeface="Verdana"/>
            </a:endParaRPr>
          </a:p>
          <a:p>
            <a:pPr marL="297815" marR="341630" indent="-285750">
              <a:lnSpc>
                <a:spcPts val="1730"/>
              </a:lnSpc>
              <a:spcBef>
                <a:spcPts val="1035"/>
              </a:spcBef>
              <a:buClr>
                <a:srgbClr val="FFC000"/>
              </a:buClr>
              <a:buFont typeface="Wingdings" panose="05000000000000000000" pitchFamily="2" charset="2"/>
              <a:buChar char="Ø"/>
              <a:tabLst>
                <a:tab pos="241935" algn="l"/>
              </a:tabLst>
            </a:pPr>
            <a:r>
              <a:rPr sz="1600" spc="-30" dirty="0">
                <a:solidFill>
                  <a:srgbClr val="FFFFFF"/>
                </a:solidFill>
                <a:latin typeface="Verdana"/>
                <a:cs typeface="Verdana"/>
              </a:rPr>
              <a:t>Most</a:t>
            </a:r>
            <a:r>
              <a:rPr sz="1600" spc="-105" dirty="0">
                <a:solidFill>
                  <a:srgbClr val="FFFFFF"/>
                </a:solidFill>
                <a:latin typeface="Verdana"/>
                <a:cs typeface="Verdana"/>
              </a:rPr>
              <a:t> </a:t>
            </a:r>
            <a:r>
              <a:rPr sz="1600" spc="5" dirty="0">
                <a:solidFill>
                  <a:srgbClr val="FFFFFF"/>
                </a:solidFill>
                <a:latin typeface="Verdana"/>
                <a:cs typeface="Verdana"/>
              </a:rPr>
              <a:t>of</a:t>
            </a:r>
            <a:r>
              <a:rPr sz="1600" spc="-125" dirty="0">
                <a:solidFill>
                  <a:srgbClr val="FFFFFF"/>
                </a:solidFill>
                <a:latin typeface="Verdana"/>
                <a:cs typeface="Verdana"/>
              </a:rPr>
              <a:t> </a:t>
            </a:r>
            <a:r>
              <a:rPr sz="1600" spc="-20" dirty="0">
                <a:solidFill>
                  <a:srgbClr val="FFFFFF"/>
                </a:solidFill>
                <a:latin typeface="Verdana"/>
                <a:cs typeface="Verdana"/>
              </a:rPr>
              <a:t>the</a:t>
            </a:r>
            <a:r>
              <a:rPr sz="1600" spc="-110" dirty="0">
                <a:solidFill>
                  <a:srgbClr val="FFFFFF"/>
                </a:solidFill>
                <a:latin typeface="Verdana"/>
                <a:cs typeface="Verdana"/>
              </a:rPr>
              <a:t> </a:t>
            </a:r>
            <a:r>
              <a:rPr sz="1600" spc="-50" dirty="0">
                <a:solidFill>
                  <a:srgbClr val="FFFFFF"/>
                </a:solidFill>
                <a:latin typeface="Verdana"/>
                <a:cs typeface="Verdana"/>
              </a:rPr>
              <a:t>Clients</a:t>
            </a:r>
            <a:r>
              <a:rPr sz="1600" spc="-100" dirty="0">
                <a:solidFill>
                  <a:srgbClr val="FFFFFF"/>
                </a:solidFill>
                <a:latin typeface="Verdana"/>
                <a:cs typeface="Verdana"/>
              </a:rPr>
              <a:t> </a:t>
            </a:r>
            <a:r>
              <a:rPr sz="1600" spc="15" dirty="0">
                <a:solidFill>
                  <a:srgbClr val="FFFFFF"/>
                </a:solidFill>
                <a:latin typeface="Verdana"/>
                <a:cs typeface="Verdana"/>
              </a:rPr>
              <a:t>approved,</a:t>
            </a:r>
            <a:r>
              <a:rPr sz="1600" spc="-140" dirty="0">
                <a:solidFill>
                  <a:srgbClr val="FFFFFF"/>
                </a:solidFill>
                <a:latin typeface="Verdana"/>
                <a:cs typeface="Verdana"/>
              </a:rPr>
              <a:t> </a:t>
            </a:r>
            <a:r>
              <a:rPr sz="1600" spc="30" dirty="0">
                <a:solidFill>
                  <a:srgbClr val="FFFFFF"/>
                </a:solidFill>
                <a:latin typeface="Verdana"/>
                <a:cs typeface="Verdana"/>
              </a:rPr>
              <a:t>have</a:t>
            </a:r>
            <a:r>
              <a:rPr sz="1600" spc="-145" dirty="0">
                <a:solidFill>
                  <a:srgbClr val="FFFFFF"/>
                </a:solidFill>
                <a:latin typeface="Verdana"/>
                <a:cs typeface="Verdana"/>
              </a:rPr>
              <a:t> </a:t>
            </a:r>
            <a:r>
              <a:rPr sz="1600" spc="-15" dirty="0">
                <a:solidFill>
                  <a:srgbClr val="FFFFFF"/>
                </a:solidFill>
                <a:latin typeface="Verdana"/>
                <a:cs typeface="Verdana"/>
              </a:rPr>
              <a:t>health</a:t>
            </a:r>
            <a:r>
              <a:rPr sz="1600" spc="-114" dirty="0">
                <a:solidFill>
                  <a:srgbClr val="FFFFFF"/>
                </a:solidFill>
                <a:latin typeface="Verdana"/>
                <a:cs typeface="Verdana"/>
              </a:rPr>
              <a:t> </a:t>
            </a:r>
            <a:r>
              <a:rPr sz="1600" spc="-65" dirty="0">
                <a:solidFill>
                  <a:srgbClr val="FFFFFF"/>
                </a:solidFill>
                <a:latin typeface="Verdana"/>
                <a:cs typeface="Verdana"/>
              </a:rPr>
              <a:t>or</a:t>
            </a:r>
            <a:r>
              <a:rPr sz="1600" spc="-110" dirty="0">
                <a:solidFill>
                  <a:srgbClr val="FFFFFF"/>
                </a:solidFill>
                <a:latin typeface="Verdana"/>
                <a:cs typeface="Verdana"/>
              </a:rPr>
              <a:t> </a:t>
            </a:r>
            <a:r>
              <a:rPr sz="1600" spc="-10" dirty="0">
                <a:solidFill>
                  <a:srgbClr val="FFFFFF"/>
                </a:solidFill>
                <a:latin typeface="Verdana"/>
                <a:cs typeface="Verdana"/>
              </a:rPr>
              <a:t>direct</a:t>
            </a:r>
            <a:r>
              <a:rPr sz="1600" spc="-95" dirty="0">
                <a:solidFill>
                  <a:srgbClr val="FFFFFF"/>
                </a:solidFill>
                <a:latin typeface="Verdana"/>
                <a:cs typeface="Verdana"/>
              </a:rPr>
              <a:t> </a:t>
            </a:r>
            <a:r>
              <a:rPr sz="1600" spc="-55" dirty="0">
                <a:solidFill>
                  <a:srgbClr val="FFFFFF"/>
                </a:solidFill>
                <a:latin typeface="Verdana"/>
                <a:cs typeface="Verdana"/>
              </a:rPr>
              <a:t>family</a:t>
            </a:r>
            <a:r>
              <a:rPr sz="1600" spc="-145" dirty="0">
                <a:solidFill>
                  <a:srgbClr val="FFFFFF"/>
                </a:solidFill>
                <a:latin typeface="Verdana"/>
                <a:cs typeface="Verdana"/>
              </a:rPr>
              <a:t> </a:t>
            </a:r>
            <a:r>
              <a:rPr sz="1600" spc="-15" dirty="0">
                <a:solidFill>
                  <a:srgbClr val="FFFFFF"/>
                </a:solidFill>
                <a:latin typeface="Verdana"/>
                <a:cs typeface="Verdana"/>
              </a:rPr>
              <a:t>health</a:t>
            </a:r>
            <a:r>
              <a:rPr sz="1600" spc="-114" dirty="0">
                <a:solidFill>
                  <a:srgbClr val="FFFFFF"/>
                </a:solidFill>
                <a:latin typeface="Verdana"/>
                <a:cs typeface="Verdana"/>
              </a:rPr>
              <a:t> </a:t>
            </a:r>
            <a:r>
              <a:rPr sz="1600" spc="-45" dirty="0">
                <a:solidFill>
                  <a:srgbClr val="FFFFFF"/>
                </a:solidFill>
                <a:latin typeface="Verdana"/>
                <a:cs typeface="Verdana"/>
              </a:rPr>
              <a:t>problems,</a:t>
            </a:r>
            <a:r>
              <a:rPr sz="1600" spc="-125" dirty="0">
                <a:solidFill>
                  <a:srgbClr val="FFFFFF"/>
                </a:solidFill>
                <a:latin typeface="Verdana"/>
                <a:cs typeface="Verdana"/>
              </a:rPr>
              <a:t> </a:t>
            </a:r>
            <a:r>
              <a:rPr sz="1600" spc="-100" dirty="0">
                <a:solidFill>
                  <a:srgbClr val="FFFFFF"/>
                </a:solidFill>
                <a:latin typeface="Verdana"/>
                <a:cs typeface="Verdana"/>
              </a:rPr>
              <a:t>i.e.,</a:t>
            </a:r>
            <a:r>
              <a:rPr sz="1600" spc="-105" dirty="0">
                <a:solidFill>
                  <a:srgbClr val="FFFFFF"/>
                </a:solidFill>
                <a:latin typeface="Verdana"/>
                <a:cs typeface="Verdana"/>
              </a:rPr>
              <a:t> </a:t>
            </a:r>
            <a:r>
              <a:rPr sz="1600" spc="-20" dirty="0">
                <a:solidFill>
                  <a:srgbClr val="FFFFFF"/>
                </a:solidFill>
                <a:latin typeface="Verdana"/>
                <a:cs typeface="Verdana"/>
              </a:rPr>
              <a:t>children</a:t>
            </a:r>
            <a:r>
              <a:rPr sz="1600" spc="-105" dirty="0">
                <a:solidFill>
                  <a:srgbClr val="FFFFFF"/>
                </a:solidFill>
                <a:latin typeface="Verdana"/>
                <a:cs typeface="Verdana"/>
              </a:rPr>
              <a:t> </a:t>
            </a:r>
            <a:r>
              <a:rPr sz="1600" spc="-75" dirty="0">
                <a:solidFill>
                  <a:srgbClr val="FFFFFF"/>
                </a:solidFill>
                <a:latin typeface="Verdana"/>
                <a:cs typeface="Verdana"/>
              </a:rPr>
              <a:t>with </a:t>
            </a:r>
            <a:r>
              <a:rPr sz="1600" spc="-55" dirty="0">
                <a:solidFill>
                  <a:srgbClr val="FFFFFF"/>
                </a:solidFill>
                <a:latin typeface="Verdana"/>
                <a:cs typeface="Verdana"/>
              </a:rPr>
              <a:t>life </a:t>
            </a:r>
            <a:r>
              <a:rPr sz="1600" spc="-550" dirty="0">
                <a:solidFill>
                  <a:srgbClr val="FFFFFF"/>
                </a:solidFill>
                <a:latin typeface="Verdana"/>
                <a:cs typeface="Verdana"/>
              </a:rPr>
              <a:t> </a:t>
            </a:r>
            <a:r>
              <a:rPr sz="1600" spc="-30" dirty="0">
                <a:solidFill>
                  <a:srgbClr val="FFFFFF"/>
                </a:solidFill>
                <a:latin typeface="Verdana"/>
                <a:cs typeface="Verdana"/>
              </a:rPr>
              <a:t>threatening</a:t>
            </a:r>
            <a:r>
              <a:rPr sz="1600" spc="-80" dirty="0">
                <a:solidFill>
                  <a:srgbClr val="FFFFFF"/>
                </a:solidFill>
                <a:latin typeface="Verdana"/>
                <a:cs typeface="Verdana"/>
              </a:rPr>
              <a:t> </a:t>
            </a:r>
            <a:r>
              <a:rPr sz="1600" spc="-60" dirty="0">
                <a:solidFill>
                  <a:srgbClr val="FFFFFF"/>
                </a:solidFill>
                <a:latin typeface="Verdana"/>
                <a:cs typeface="Verdana"/>
              </a:rPr>
              <a:t>diseases,</a:t>
            </a:r>
            <a:r>
              <a:rPr sz="1600" spc="-110" dirty="0">
                <a:solidFill>
                  <a:srgbClr val="FFFFFF"/>
                </a:solidFill>
                <a:latin typeface="Verdana"/>
                <a:cs typeface="Verdana"/>
              </a:rPr>
              <a:t> </a:t>
            </a:r>
            <a:r>
              <a:rPr sz="1600" spc="-65" dirty="0">
                <a:solidFill>
                  <a:srgbClr val="FFFFFF"/>
                </a:solidFill>
                <a:latin typeface="Verdana"/>
                <a:cs typeface="Verdana"/>
              </a:rPr>
              <a:t>or</a:t>
            </a:r>
            <a:r>
              <a:rPr sz="1600" spc="-110" dirty="0">
                <a:solidFill>
                  <a:srgbClr val="FFFFFF"/>
                </a:solidFill>
                <a:latin typeface="Verdana"/>
                <a:cs typeface="Verdana"/>
              </a:rPr>
              <a:t> </a:t>
            </a:r>
            <a:r>
              <a:rPr sz="1600" spc="-75" dirty="0">
                <a:solidFill>
                  <a:srgbClr val="FFFFFF"/>
                </a:solidFill>
                <a:latin typeface="Verdana"/>
                <a:cs typeface="Verdana"/>
              </a:rPr>
              <a:t>spouses,</a:t>
            </a:r>
            <a:r>
              <a:rPr sz="1600" spc="-110" dirty="0">
                <a:solidFill>
                  <a:srgbClr val="FFFFFF"/>
                </a:solidFill>
                <a:latin typeface="Verdana"/>
                <a:cs typeface="Verdana"/>
              </a:rPr>
              <a:t> </a:t>
            </a:r>
            <a:r>
              <a:rPr sz="1600" spc="-25" dirty="0">
                <a:solidFill>
                  <a:srgbClr val="FFFFFF"/>
                </a:solidFill>
                <a:latin typeface="Verdana"/>
                <a:cs typeface="Verdana"/>
              </a:rPr>
              <a:t>where</a:t>
            </a:r>
            <a:r>
              <a:rPr sz="1600" spc="-90" dirty="0">
                <a:solidFill>
                  <a:srgbClr val="FFFFFF"/>
                </a:solidFill>
                <a:latin typeface="Verdana"/>
                <a:cs typeface="Verdana"/>
              </a:rPr>
              <a:t> </a:t>
            </a:r>
            <a:r>
              <a:rPr sz="1600" spc="-20" dirty="0">
                <a:solidFill>
                  <a:srgbClr val="FFFFFF"/>
                </a:solidFill>
                <a:latin typeface="Verdana"/>
                <a:cs typeface="Verdana"/>
              </a:rPr>
              <a:t>the</a:t>
            </a:r>
            <a:r>
              <a:rPr sz="1600" spc="-110" dirty="0">
                <a:solidFill>
                  <a:srgbClr val="FFFFFF"/>
                </a:solidFill>
                <a:latin typeface="Verdana"/>
                <a:cs typeface="Verdana"/>
              </a:rPr>
              <a:t> </a:t>
            </a:r>
            <a:r>
              <a:rPr sz="1600" dirty="0">
                <a:solidFill>
                  <a:srgbClr val="FFFFFF"/>
                </a:solidFill>
                <a:latin typeface="Verdana"/>
                <a:cs typeface="Verdana"/>
              </a:rPr>
              <a:t>condition</a:t>
            </a:r>
            <a:r>
              <a:rPr sz="1600" spc="-90" dirty="0">
                <a:solidFill>
                  <a:srgbClr val="FFFFFF"/>
                </a:solidFill>
                <a:latin typeface="Verdana"/>
                <a:cs typeface="Verdana"/>
              </a:rPr>
              <a:t> </a:t>
            </a:r>
            <a:r>
              <a:rPr sz="1600" spc="-170" dirty="0">
                <a:solidFill>
                  <a:srgbClr val="FFFFFF"/>
                </a:solidFill>
                <a:latin typeface="Verdana"/>
                <a:cs typeface="Verdana"/>
              </a:rPr>
              <a:t>is</a:t>
            </a:r>
            <a:r>
              <a:rPr sz="1600" spc="-114" dirty="0">
                <a:solidFill>
                  <a:srgbClr val="FFFFFF"/>
                </a:solidFill>
                <a:latin typeface="Verdana"/>
                <a:cs typeface="Verdana"/>
              </a:rPr>
              <a:t> </a:t>
            </a:r>
            <a:r>
              <a:rPr sz="1600" dirty="0">
                <a:solidFill>
                  <a:srgbClr val="FFFFFF"/>
                </a:solidFill>
                <a:latin typeface="Verdana"/>
                <a:cs typeface="Verdana"/>
              </a:rPr>
              <a:t>medically</a:t>
            </a:r>
            <a:r>
              <a:rPr sz="1600" spc="-125" dirty="0">
                <a:solidFill>
                  <a:srgbClr val="FFFFFF"/>
                </a:solidFill>
                <a:latin typeface="Verdana"/>
                <a:cs typeface="Verdana"/>
              </a:rPr>
              <a:t> </a:t>
            </a:r>
            <a:r>
              <a:rPr sz="1600" spc="-40" dirty="0">
                <a:solidFill>
                  <a:srgbClr val="FFFFFF"/>
                </a:solidFill>
                <a:latin typeface="Verdana"/>
                <a:cs typeface="Verdana"/>
              </a:rPr>
              <a:t>verified</a:t>
            </a:r>
            <a:r>
              <a:rPr sz="1600" spc="-130" dirty="0">
                <a:solidFill>
                  <a:srgbClr val="FFFFFF"/>
                </a:solidFill>
                <a:latin typeface="Verdana"/>
                <a:cs typeface="Verdana"/>
              </a:rPr>
              <a:t> </a:t>
            </a:r>
            <a:r>
              <a:rPr sz="1600" spc="-45" dirty="0">
                <a:solidFill>
                  <a:srgbClr val="FFFFFF"/>
                </a:solidFill>
                <a:latin typeface="Verdana"/>
                <a:cs typeface="Verdana"/>
              </a:rPr>
              <a:t>as</a:t>
            </a:r>
            <a:r>
              <a:rPr sz="1600" spc="-130" dirty="0">
                <a:solidFill>
                  <a:srgbClr val="FFFFFF"/>
                </a:solidFill>
                <a:latin typeface="Verdana"/>
                <a:cs typeface="Verdana"/>
              </a:rPr>
              <a:t> </a:t>
            </a:r>
            <a:r>
              <a:rPr sz="1600" spc="-85" dirty="0">
                <a:solidFill>
                  <a:srgbClr val="FFFFFF"/>
                </a:solidFill>
                <a:latin typeface="Verdana"/>
                <a:cs typeface="Verdana"/>
              </a:rPr>
              <a:t>true.</a:t>
            </a:r>
            <a:endParaRPr sz="1600" dirty="0">
              <a:latin typeface="Verdana"/>
              <a:cs typeface="Verdana"/>
            </a:endParaRPr>
          </a:p>
          <a:p>
            <a:pPr marL="297815" indent="-285750">
              <a:lnSpc>
                <a:spcPts val="1825"/>
              </a:lnSpc>
              <a:spcBef>
                <a:spcPts val="775"/>
              </a:spcBef>
              <a:buClr>
                <a:srgbClr val="FFC000"/>
              </a:buClr>
              <a:buFont typeface="Wingdings" panose="05000000000000000000" pitchFamily="2" charset="2"/>
              <a:buChar char="Ø"/>
              <a:tabLst>
                <a:tab pos="241935" algn="l"/>
              </a:tabLst>
            </a:pPr>
            <a:r>
              <a:rPr sz="1600" spc="-45" dirty="0">
                <a:solidFill>
                  <a:srgbClr val="FFFFFF"/>
                </a:solidFill>
                <a:latin typeface="Verdana"/>
                <a:cs typeface="Verdana"/>
              </a:rPr>
              <a:t>Our</a:t>
            </a:r>
            <a:r>
              <a:rPr sz="1600" spc="-120" dirty="0">
                <a:solidFill>
                  <a:srgbClr val="FFFFFF"/>
                </a:solidFill>
                <a:latin typeface="Verdana"/>
                <a:cs typeface="Verdana"/>
              </a:rPr>
              <a:t> </a:t>
            </a:r>
            <a:r>
              <a:rPr sz="1600" spc="-90" dirty="0">
                <a:solidFill>
                  <a:srgbClr val="FFFFFF"/>
                </a:solidFill>
                <a:latin typeface="Verdana"/>
                <a:cs typeface="Verdana"/>
              </a:rPr>
              <a:t>CSR</a:t>
            </a:r>
            <a:r>
              <a:rPr sz="1600" spc="-110" dirty="0">
                <a:solidFill>
                  <a:srgbClr val="FFFFFF"/>
                </a:solidFill>
                <a:latin typeface="Verdana"/>
                <a:cs typeface="Verdana"/>
              </a:rPr>
              <a:t> </a:t>
            </a:r>
            <a:r>
              <a:rPr sz="1600" spc="-60" dirty="0">
                <a:solidFill>
                  <a:srgbClr val="FFFFFF"/>
                </a:solidFill>
                <a:latin typeface="Verdana"/>
                <a:cs typeface="Verdana"/>
              </a:rPr>
              <a:t>initiative</a:t>
            </a:r>
            <a:r>
              <a:rPr sz="1600" spc="-135" dirty="0">
                <a:solidFill>
                  <a:srgbClr val="FFFFFF"/>
                </a:solidFill>
                <a:latin typeface="Verdana"/>
                <a:cs typeface="Verdana"/>
              </a:rPr>
              <a:t> </a:t>
            </a:r>
            <a:r>
              <a:rPr sz="1600" spc="-35" dirty="0">
                <a:solidFill>
                  <a:srgbClr val="FFFFFF"/>
                </a:solidFill>
                <a:latin typeface="Verdana"/>
                <a:cs typeface="Verdana"/>
              </a:rPr>
              <a:t>was</a:t>
            </a:r>
            <a:r>
              <a:rPr sz="1600" spc="-90" dirty="0">
                <a:solidFill>
                  <a:srgbClr val="FFFFFF"/>
                </a:solidFill>
                <a:latin typeface="Verdana"/>
                <a:cs typeface="Verdana"/>
              </a:rPr>
              <a:t> </a:t>
            </a:r>
            <a:r>
              <a:rPr sz="1600" spc="-45" dirty="0">
                <a:solidFill>
                  <a:srgbClr val="FFFFFF"/>
                </a:solidFill>
                <a:latin typeface="Verdana"/>
                <a:cs typeface="Verdana"/>
              </a:rPr>
              <a:t>well</a:t>
            </a:r>
            <a:r>
              <a:rPr sz="1600" spc="-105" dirty="0">
                <a:solidFill>
                  <a:srgbClr val="FFFFFF"/>
                </a:solidFill>
                <a:latin typeface="Verdana"/>
                <a:cs typeface="Verdana"/>
              </a:rPr>
              <a:t> </a:t>
            </a:r>
            <a:r>
              <a:rPr sz="1600" spc="20" dirty="0">
                <a:solidFill>
                  <a:srgbClr val="FFFFFF"/>
                </a:solidFill>
                <a:latin typeface="Verdana"/>
                <a:cs typeface="Verdana"/>
              </a:rPr>
              <a:t>received</a:t>
            </a:r>
            <a:r>
              <a:rPr sz="1600" spc="-110" dirty="0">
                <a:solidFill>
                  <a:srgbClr val="FFFFFF"/>
                </a:solidFill>
                <a:latin typeface="Verdana"/>
                <a:cs typeface="Verdana"/>
              </a:rPr>
              <a:t> </a:t>
            </a:r>
            <a:r>
              <a:rPr sz="1600" spc="-5" dirty="0">
                <a:solidFill>
                  <a:srgbClr val="FFFFFF"/>
                </a:solidFill>
                <a:latin typeface="Verdana"/>
                <a:cs typeface="Verdana"/>
              </a:rPr>
              <a:t>by</a:t>
            </a:r>
            <a:r>
              <a:rPr sz="1600" spc="-120" dirty="0">
                <a:solidFill>
                  <a:srgbClr val="FFFFFF"/>
                </a:solidFill>
                <a:latin typeface="Verdana"/>
                <a:cs typeface="Verdana"/>
              </a:rPr>
              <a:t> </a:t>
            </a:r>
            <a:r>
              <a:rPr sz="1600" spc="-20" dirty="0">
                <a:solidFill>
                  <a:srgbClr val="FFFFFF"/>
                </a:solidFill>
                <a:latin typeface="Verdana"/>
                <a:cs typeface="Verdana"/>
              </a:rPr>
              <a:t>the</a:t>
            </a:r>
            <a:r>
              <a:rPr sz="1600" spc="-114" dirty="0">
                <a:solidFill>
                  <a:srgbClr val="FFFFFF"/>
                </a:solidFill>
                <a:latin typeface="Verdana"/>
                <a:cs typeface="Verdana"/>
              </a:rPr>
              <a:t> </a:t>
            </a:r>
            <a:r>
              <a:rPr sz="1600" spc="35" dirty="0">
                <a:solidFill>
                  <a:srgbClr val="FFFFFF"/>
                </a:solidFill>
                <a:latin typeface="Verdana"/>
                <a:cs typeface="Verdana"/>
              </a:rPr>
              <a:t>approved</a:t>
            </a:r>
            <a:r>
              <a:rPr sz="1600" spc="-130" dirty="0">
                <a:solidFill>
                  <a:srgbClr val="FFFFFF"/>
                </a:solidFill>
                <a:latin typeface="Verdana"/>
                <a:cs typeface="Verdana"/>
              </a:rPr>
              <a:t> </a:t>
            </a:r>
            <a:r>
              <a:rPr lang="en-US" sz="1600" spc="-35" dirty="0">
                <a:solidFill>
                  <a:srgbClr val="FFFFFF"/>
                </a:solidFill>
                <a:latin typeface="Verdana"/>
                <a:cs typeface="Verdana"/>
              </a:rPr>
              <a:t>R</a:t>
            </a:r>
            <a:r>
              <a:rPr sz="1600" spc="-35" dirty="0">
                <a:solidFill>
                  <a:srgbClr val="FFFFFF"/>
                </a:solidFill>
                <a:latin typeface="Verdana"/>
                <a:cs typeface="Verdana"/>
              </a:rPr>
              <a:t>ecipients</a:t>
            </a:r>
            <a:r>
              <a:rPr sz="1600" spc="-90" dirty="0">
                <a:solidFill>
                  <a:srgbClr val="FFFFFF"/>
                </a:solidFill>
                <a:latin typeface="Verdana"/>
                <a:cs typeface="Verdana"/>
              </a:rPr>
              <a:t> </a:t>
            </a:r>
            <a:r>
              <a:rPr sz="1600" spc="-100" dirty="0">
                <a:solidFill>
                  <a:srgbClr val="FFFFFF"/>
                </a:solidFill>
                <a:latin typeface="Verdana"/>
                <a:cs typeface="Verdana"/>
              </a:rPr>
              <a:t>thus </a:t>
            </a:r>
            <a:r>
              <a:rPr sz="1600" spc="-70" dirty="0">
                <a:solidFill>
                  <a:srgbClr val="FFFFFF"/>
                </a:solidFill>
                <a:latin typeface="Verdana"/>
                <a:cs typeface="Verdana"/>
              </a:rPr>
              <a:t>far,</a:t>
            </a:r>
            <a:r>
              <a:rPr sz="1600" spc="-125" dirty="0">
                <a:solidFill>
                  <a:srgbClr val="FFFFFF"/>
                </a:solidFill>
                <a:latin typeface="Verdana"/>
                <a:cs typeface="Verdana"/>
              </a:rPr>
              <a:t> </a:t>
            </a:r>
            <a:r>
              <a:rPr sz="1600" spc="-20" dirty="0">
                <a:solidFill>
                  <a:srgbClr val="FFFFFF"/>
                </a:solidFill>
                <a:latin typeface="Verdana"/>
                <a:cs typeface="Verdana"/>
              </a:rPr>
              <a:t>where</a:t>
            </a:r>
            <a:r>
              <a:rPr sz="1600" spc="-90" dirty="0">
                <a:solidFill>
                  <a:srgbClr val="FFFFFF"/>
                </a:solidFill>
                <a:latin typeface="Verdana"/>
                <a:cs typeface="Verdana"/>
              </a:rPr>
              <a:t> </a:t>
            </a:r>
            <a:r>
              <a:rPr sz="1600" spc="30" dirty="0">
                <a:solidFill>
                  <a:srgbClr val="FFFFFF"/>
                </a:solidFill>
                <a:latin typeface="Verdana"/>
                <a:cs typeface="Verdana"/>
              </a:rPr>
              <a:t>we</a:t>
            </a:r>
            <a:r>
              <a:rPr sz="1600" spc="-90" dirty="0">
                <a:solidFill>
                  <a:srgbClr val="FFFFFF"/>
                </a:solidFill>
                <a:latin typeface="Verdana"/>
                <a:cs typeface="Verdana"/>
              </a:rPr>
              <a:t> </a:t>
            </a:r>
            <a:r>
              <a:rPr sz="1600" spc="-100" dirty="0">
                <a:solidFill>
                  <a:srgbClr val="FFFFFF"/>
                </a:solidFill>
                <a:latin typeface="Verdana"/>
                <a:cs typeface="Verdana"/>
              </a:rPr>
              <a:t>wish</a:t>
            </a:r>
            <a:r>
              <a:rPr sz="1600" spc="-95" dirty="0">
                <a:solidFill>
                  <a:srgbClr val="FFFFFF"/>
                </a:solidFill>
                <a:latin typeface="Verdana"/>
                <a:cs typeface="Verdana"/>
              </a:rPr>
              <a:t> </a:t>
            </a:r>
            <a:r>
              <a:rPr sz="1600" spc="-15" dirty="0">
                <a:solidFill>
                  <a:srgbClr val="FFFFFF"/>
                </a:solidFill>
                <a:latin typeface="Verdana"/>
                <a:cs typeface="Verdana"/>
              </a:rPr>
              <a:t>to</a:t>
            </a:r>
            <a:r>
              <a:rPr sz="1600" spc="-110" dirty="0">
                <a:solidFill>
                  <a:srgbClr val="FFFFFF"/>
                </a:solidFill>
                <a:latin typeface="Verdana"/>
                <a:cs typeface="Verdana"/>
              </a:rPr>
              <a:t> </a:t>
            </a:r>
            <a:r>
              <a:rPr sz="1600" spc="-5" dirty="0">
                <a:solidFill>
                  <a:srgbClr val="FFFFFF"/>
                </a:solidFill>
                <a:latin typeface="Verdana"/>
                <a:cs typeface="Verdana"/>
              </a:rPr>
              <a:t>continue</a:t>
            </a:r>
            <a:endParaRPr sz="1600" dirty="0">
              <a:latin typeface="Verdana"/>
              <a:cs typeface="Verdana"/>
            </a:endParaRPr>
          </a:p>
          <a:p>
            <a:pPr marL="527050" indent="-285750">
              <a:lnSpc>
                <a:spcPts val="1825"/>
              </a:lnSpc>
              <a:buClr>
                <a:srgbClr val="FFC000"/>
              </a:buClr>
              <a:buFont typeface="Wingdings" panose="05000000000000000000" pitchFamily="2" charset="2"/>
              <a:buChar char="Ø"/>
            </a:pPr>
            <a:r>
              <a:rPr sz="1600" spc="55" dirty="0">
                <a:solidFill>
                  <a:srgbClr val="FFFFFF"/>
                </a:solidFill>
                <a:latin typeface="Verdana"/>
                <a:cs typeface="Verdana"/>
              </a:rPr>
              <a:t>an</a:t>
            </a:r>
            <a:r>
              <a:rPr sz="1600" spc="60" dirty="0">
                <a:solidFill>
                  <a:srgbClr val="FFFFFF"/>
                </a:solidFill>
                <a:latin typeface="Verdana"/>
                <a:cs typeface="Verdana"/>
              </a:rPr>
              <a:t>d</a:t>
            </a:r>
            <a:r>
              <a:rPr sz="1600" spc="-125" dirty="0">
                <a:solidFill>
                  <a:srgbClr val="FFFFFF"/>
                </a:solidFill>
                <a:latin typeface="Verdana"/>
                <a:cs typeface="Verdana"/>
              </a:rPr>
              <a:t> </a:t>
            </a:r>
            <a:r>
              <a:rPr sz="1600" spc="30" dirty="0">
                <a:solidFill>
                  <a:srgbClr val="FFFFFF"/>
                </a:solidFill>
                <a:latin typeface="Verdana"/>
                <a:cs typeface="Verdana"/>
              </a:rPr>
              <a:t>expand</a:t>
            </a:r>
            <a:r>
              <a:rPr sz="1600" spc="-125" dirty="0">
                <a:solidFill>
                  <a:srgbClr val="FFFFFF"/>
                </a:solidFill>
                <a:latin typeface="Verdana"/>
                <a:cs typeface="Verdana"/>
              </a:rPr>
              <a:t> </a:t>
            </a:r>
            <a:r>
              <a:rPr sz="1600" spc="-105" dirty="0">
                <a:solidFill>
                  <a:srgbClr val="FFFFFF"/>
                </a:solidFill>
                <a:latin typeface="Verdana"/>
                <a:cs typeface="Verdana"/>
              </a:rPr>
              <a:t>t</a:t>
            </a:r>
            <a:r>
              <a:rPr sz="1600" spc="-125" dirty="0">
                <a:solidFill>
                  <a:srgbClr val="FFFFFF"/>
                </a:solidFill>
                <a:latin typeface="Verdana"/>
                <a:cs typeface="Verdana"/>
              </a:rPr>
              <a:t>his</a:t>
            </a:r>
            <a:r>
              <a:rPr sz="1600" spc="-114" dirty="0">
                <a:solidFill>
                  <a:srgbClr val="FFFFFF"/>
                </a:solidFill>
                <a:latin typeface="Verdana"/>
                <a:cs typeface="Verdana"/>
              </a:rPr>
              <a:t> </a:t>
            </a:r>
            <a:r>
              <a:rPr sz="1600" spc="-105" dirty="0">
                <a:solidFill>
                  <a:srgbClr val="FFFFFF"/>
                </a:solidFill>
                <a:latin typeface="Verdana"/>
                <a:cs typeface="Verdana"/>
              </a:rPr>
              <a:t>t</a:t>
            </a:r>
            <a:r>
              <a:rPr sz="1600" spc="70" dirty="0">
                <a:solidFill>
                  <a:srgbClr val="FFFFFF"/>
                </a:solidFill>
                <a:latin typeface="Verdana"/>
                <a:cs typeface="Verdana"/>
              </a:rPr>
              <a:t>o</a:t>
            </a:r>
            <a:r>
              <a:rPr sz="1600" spc="-110" dirty="0">
                <a:solidFill>
                  <a:srgbClr val="FFFFFF"/>
                </a:solidFill>
                <a:latin typeface="Verdana"/>
                <a:cs typeface="Verdana"/>
              </a:rPr>
              <a:t> </a:t>
            </a:r>
            <a:r>
              <a:rPr sz="1600" spc="65" dirty="0">
                <a:solidFill>
                  <a:srgbClr val="FFFFFF"/>
                </a:solidFill>
                <a:latin typeface="Verdana"/>
                <a:cs typeface="Verdana"/>
              </a:rPr>
              <a:t>g</a:t>
            </a:r>
            <a:r>
              <a:rPr sz="1600" spc="-50" dirty="0">
                <a:solidFill>
                  <a:srgbClr val="FFFFFF"/>
                </a:solidFill>
                <a:latin typeface="Verdana"/>
                <a:cs typeface="Verdana"/>
              </a:rPr>
              <a:t>r</a:t>
            </a:r>
            <a:r>
              <a:rPr sz="1600" spc="-80" dirty="0">
                <a:solidFill>
                  <a:srgbClr val="FFFFFF"/>
                </a:solidFill>
                <a:latin typeface="Verdana"/>
                <a:cs typeface="Verdana"/>
              </a:rPr>
              <a:t>e</a:t>
            </a:r>
            <a:r>
              <a:rPr sz="1600" spc="15" dirty="0">
                <a:solidFill>
                  <a:srgbClr val="FFFFFF"/>
                </a:solidFill>
                <a:latin typeface="Verdana"/>
                <a:cs typeface="Verdana"/>
              </a:rPr>
              <a:t>a</a:t>
            </a:r>
            <a:r>
              <a:rPr sz="1600" dirty="0">
                <a:solidFill>
                  <a:srgbClr val="FFFFFF"/>
                </a:solidFill>
                <a:latin typeface="Verdana"/>
                <a:cs typeface="Verdana"/>
              </a:rPr>
              <a:t>t</a:t>
            </a:r>
            <a:r>
              <a:rPr sz="1600" spc="75" dirty="0">
                <a:solidFill>
                  <a:srgbClr val="FFFFFF"/>
                </a:solidFill>
                <a:latin typeface="Verdana"/>
                <a:cs typeface="Verdana"/>
              </a:rPr>
              <a:t>e</a:t>
            </a:r>
            <a:r>
              <a:rPr sz="1600" spc="-204" dirty="0">
                <a:solidFill>
                  <a:srgbClr val="FFFFFF"/>
                </a:solidFill>
                <a:latin typeface="Verdana"/>
                <a:cs typeface="Verdana"/>
              </a:rPr>
              <a:t>r</a:t>
            </a:r>
            <a:r>
              <a:rPr sz="1600" spc="-85" dirty="0">
                <a:solidFill>
                  <a:srgbClr val="FFFFFF"/>
                </a:solidFill>
                <a:latin typeface="Verdana"/>
                <a:cs typeface="Verdana"/>
              </a:rPr>
              <a:t> </a:t>
            </a:r>
            <a:r>
              <a:rPr sz="1600" spc="20" dirty="0">
                <a:solidFill>
                  <a:srgbClr val="FFFFFF"/>
                </a:solidFill>
                <a:latin typeface="Verdana"/>
                <a:cs typeface="Verdana"/>
              </a:rPr>
              <a:t>h</a:t>
            </a:r>
            <a:r>
              <a:rPr sz="1600" spc="10" dirty="0">
                <a:solidFill>
                  <a:srgbClr val="FFFFFF"/>
                </a:solidFill>
                <a:latin typeface="Verdana"/>
                <a:cs typeface="Verdana"/>
              </a:rPr>
              <a:t>e</a:t>
            </a:r>
            <a:r>
              <a:rPr sz="1600" spc="-120" dirty="0">
                <a:solidFill>
                  <a:srgbClr val="FFFFFF"/>
                </a:solidFill>
                <a:latin typeface="Verdana"/>
                <a:cs typeface="Verdana"/>
              </a:rPr>
              <a:t>i</a:t>
            </a:r>
            <a:r>
              <a:rPr sz="1600" spc="65" dirty="0">
                <a:solidFill>
                  <a:srgbClr val="FFFFFF"/>
                </a:solidFill>
                <a:latin typeface="Verdana"/>
                <a:cs typeface="Verdana"/>
              </a:rPr>
              <a:t>g</a:t>
            </a:r>
            <a:r>
              <a:rPr sz="1600" spc="-80" dirty="0">
                <a:solidFill>
                  <a:srgbClr val="FFFFFF"/>
                </a:solidFill>
                <a:latin typeface="Verdana"/>
                <a:cs typeface="Verdana"/>
              </a:rPr>
              <a:t>h</a:t>
            </a:r>
            <a:r>
              <a:rPr sz="1600" spc="-65" dirty="0">
                <a:solidFill>
                  <a:srgbClr val="FFFFFF"/>
                </a:solidFill>
                <a:latin typeface="Verdana"/>
                <a:cs typeface="Verdana"/>
              </a:rPr>
              <a:t>t</a:t>
            </a:r>
            <a:r>
              <a:rPr sz="1600" spc="-215" dirty="0">
                <a:solidFill>
                  <a:srgbClr val="FFFFFF"/>
                </a:solidFill>
                <a:latin typeface="Verdana"/>
                <a:cs typeface="Verdana"/>
              </a:rPr>
              <a:t>s</a:t>
            </a:r>
            <a:r>
              <a:rPr sz="1600" spc="-95" dirty="0">
                <a:solidFill>
                  <a:srgbClr val="FFFFFF"/>
                </a:solidFill>
                <a:latin typeface="Verdana"/>
                <a:cs typeface="Verdana"/>
              </a:rPr>
              <a:t> </a:t>
            </a:r>
            <a:r>
              <a:rPr sz="1600" spc="-120" dirty="0">
                <a:solidFill>
                  <a:srgbClr val="FFFFFF"/>
                </a:solidFill>
                <a:latin typeface="Verdana"/>
                <a:cs typeface="Verdana"/>
              </a:rPr>
              <a:t>i</a:t>
            </a:r>
            <a:r>
              <a:rPr sz="1600" spc="-40" dirty="0">
                <a:solidFill>
                  <a:srgbClr val="FFFFFF"/>
                </a:solidFill>
                <a:latin typeface="Verdana"/>
                <a:cs typeface="Verdana"/>
              </a:rPr>
              <a:t>n</a:t>
            </a:r>
            <a:r>
              <a:rPr sz="1600" spc="-135" dirty="0">
                <a:solidFill>
                  <a:srgbClr val="FFFFFF"/>
                </a:solidFill>
                <a:latin typeface="Verdana"/>
                <a:cs typeface="Verdana"/>
              </a:rPr>
              <a:t> </a:t>
            </a:r>
            <a:r>
              <a:rPr sz="1600" spc="-105" dirty="0">
                <a:solidFill>
                  <a:srgbClr val="FFFFFF"/>
                </a:solidFill>
                <a:latin typeface="Verdana"/>
                <a:cs typeface="Verdana"/>
              </a:rPr>
              <a:t>t</a:t>
            </a:r>
            <a:r>
              <a:rPr sz="1600" spc="20" dirty="0">
                <a:solidFill>
                  <a:srgbClr val="FFFFFF"/>
                </a:solidFill>
                <a:latin typeface="Verdana"/>
                <a:cs typeface="Verdana"/>
              </a:rPr>
              <a:t>he</a:t>
            </a:r>
            <a:r>
              <a:rPr sz="1600" spc="-114" dirty="0">
                <a:solidFill>
                  <a:srgbClr val="FFFFFF"/>
                </a:solidFill>
                <a:latin typeface="Verdana"/>
                <a:cs typeface="Verdana"/>
              </a:rPr>
              <a:t> </a:t>
            </a:r>
            <a:r>
              <a:rPr sz="1600" spc="-70" dirty="0">
                <a:solidFill>
                  <a:srgbClr val="FFFFFF"/>
                </a:solidFill>
                <a:latin typeface="Verdana"/>
                <a:cs typeface="Verdana"/>
              </a:rPr>
              <a:t>fut</a:t>
            </a:r>
            <a:r>
              <a:rPr sz="1600" spc="-80" dirty="0">
                <a:solidFill>
                  <a:srgbClr val="FFFFFF"/>
                </a:solidFill>
                <a:latin typeface="Verdana"/>
                <a:cs typeface="Verdana"/>
              </a:rPr>
              <a:t>ure.</a:t>
            </a:r>
            <a:endParaRPr sz="1600" dirty="0">
              <a:latin typeface="Verdana"/>
              <a:cs typeface="Verdana"/>
            </a:endParaRPr>
          </a:p>
          <a:p>
            <a:pPr marL="297815" indent="-285750">
              <a:lnSpc>
                <a:spcPct val="100000"/>
              </a:lnSpc>
              <a:spcBef>
                <a:spcPts val="805"/>
              </a:spcBef>
              <a:buClr>
                <a:srgbClr val="FFC000"/>
              </a:buClr>
              <a:buFont typeface="Wingdings" panose="05000000000000000000" pitchFamily="2" charset="2"/>
              <a:buChar char="Ø"/>
              <a:tabLst>
                <a:tab pos="241935" algn="l"/>
              </a:tabLst>
            </a:pPr>
            <a:r>
              <a:rPr sz="1600" spc="-185" dirty="0">
                <a:solidFill>
                  <a:srgbClr val="FFFFFF"/>
                </a:solidFill>
                <a:latin typeface="Verdana"/>
                <a:cs typeface="Verdana"/>
              </a:rPr>
              <a:t>EFFRS</a:t>
            </a:r>
            <a:r>
              <a:rPr sz="1600" spc="-100" dirty="0">
                <a:solidFill>
                  <a:srgbClr val="FFFFFF"/>
                </a:solidFill>
                <a:latin typeface="Verdana"/>
                <a:cs typeface="Verdana"/>
              </a:rPr>
              <a:t> </a:t>
            </a:r>
            <a:r>
              <a:rPr sz="1600" spc="-170" dirty="0">
                <a:solidFill>
                  <a:srgbClr val="FFFFFF"/>
                </a:solidFill>
                <a:latin typeface="Verdana"/>
                <a:cs typeface="Verdana"/>
              </a:rPr>
              <a:t>is</a:t>
            </a:r>
            <a:r>
              <a:rPr sz="1600" spc="-120" dirty="0">
                <a:solidFill>
                  <a:srgbClr val="FFFFFF"/>
                </a:solidFill>
                <a:latin typeface="Verdana"/>
                <a:cs typeface="Verdana"/>
              </a:rPr>
              <a:t> </a:t>
            </a:r>
            <a:r>
              <a:rPr sz="1600" spc="-35" dirty="0">
                <a:solidFill>
                  <a:srgbClr val="FFFFFF"/>
                </a:solidFill>
                <a:latin typeface="Verdana"/>
                <a:cs typeface="Verdana"/>
              </a:rPr>
              <a:t>also</a:t>
            </a:r>
            <a:r>
              <a:rPr sz="1600" spc="-130" dirty="0">
                <a:solidFill>
                  <a:srgbClr val="FFFFFF"/>
                </a:solidFill>
                <a:latin typeface="Verdana"/>
                <a:cs typeface="Verdana"/>
              </a:rPr>
              <a:t> </a:t>
            </a:r>
            <a:r>
              <a:rPr sz="1600" spc="30" dirty="0">
                <a:solidFill>
                  <a:srgbClr val="FFFFFF"/>
                </a:solidFill>
                <a:latin typeface="Verdana"/>
                <a:cs typeface="Verdana"/>
              </a:rPr>
              <a:t>appointed</a:t>
            </a:r>
            <a:r>
              <a:rPr sz="1600" spc="-110" dirty="0">
                <a:solidFill>
                  <a:srgbClr val="FFFFFF"/>
                </a:solidFill>
                <a:latin typeface="Verdana"/>
                <a:cs typeface="Verdana"/>
              </a:rPr>
              <a:t> </a:t>
            </a:r>
            <a:r>
              <a:rPr sz="1600" spc="-45" dirty="0">
                <a:solidFill>
                  <a:srgbClr val="FFFFFF"/>
                </a:solidFill>
                <a:latin typeface="Verdana"/>
                <a:cs typeface="Verdana"/>
              </a:rPr>
              <a:t>as</a:t>
            </a:r>
            <a:r>
              <a:rPr sz="1600" spc="-130" dirty="0">
                <a:solidFill>
                  <a:srgbClr val="FFFFFF"/>
                </a:solidFill>
                <a:latin typeface="Verdana"/>
                <a:cs typeface="Verdana"/>
              </a:rPr>
              <a:t> </a:t>
            </a:r>
            <a:r>
              <a:rPr sz="1600" spc="-20" dirty="0">
                <a:solidFill>
                  <a:srgbClr val="FFFFFF"/>
                </a:solidFill>
                <a:latin typeface="Verdana"/>
                <a:cs typeface="Verdana"/>
              </a:rPr>
              <a:t>the</a:t>
            </a:r>
            <a:r>
              <a:rPr sz="1600" spc="-114" dirty="0">
                <a:solidFill>
                  <a:srgbClr val="FFFFFF"/>
                </a:solidFill>
                <a:latin typeface="Verdana"/>
                <a:cs typeface="Verdana"/>
              </a:rPr>
              <a:t> </a:t>
            </a:r>
            <a:r>
              <a:rPr sz="1600" spc="10" dirty="0">
                <a:solidFill>
                  <a:srgbClr val="FFFFFF"/>
                </a:solidFill>
                <a:latin typeface="Verdana"/>
                <a:cs typeface="Verdana"/>
              </a:rPr>
              <a:t>Deem</a:t>
            </a:r>
            <a:r>
              <a:rPr sz="1600" spc="-120" dirty="0">
                <a:solidFill>
                  <a:srgbClr val="FFFFFF"/>
                </a:solidFill>
                <a:latin typeface="Verdana"/>
                <a:cs typeface="Verdana"/>
              </a:rPr>
              <a:t> </a:t>
            </a:r>
            <a:r>
              <a:rPr sz="1600" spc="5" dirty="0">
                <a:solidFill>
                  <a:srgbClr val="FFFFFF"/>
                </a:solidFill>
                <a:latin typeface="Verdana"/>
                <a:cs typeface="Verdana"/>
              </a:rPr>
              <a:t>Finance</a:t>
            </a:r>
            <a:r>
              <a:rPr sz="1600" spc="-100" dirty="0">
                <a:solidFill>
                  <a:srgbClr val="FFFFFF"/>
                </a:solidFill>
                <a:latin typeface="Verdana"/>
                <a:cs typeface="Verdana"/>
              </a:rPr>
              <a:t> </a:t>
            </a:r>
            <a:r>
              <a:rPr lang="en-US" sz="1600" spc="-100" dirty="0">
                <a:solidFill>
                  <a:srgbClr val="FFFFFF"/>
                </a:solidFill>
                <a:latin typeface="Verdana"/>
                <a:cs typeface="Verdana"/>
              </a:rPr>
              <a:t>(ex- Dunia Finance), As their </a:t>
            </a:r>
            <a:r>
              <a:rPr sz="1600" spc="-30" dirty="0">
                <a:solidFill>
                  <a:srgbClr val="FFFFFF"/>
                </a:solidFill>
                <a:latin typeface="Verdana"/>
                <a:cs typeface="Verdana"/>
              </a:rPr>
              <a:t>preferred</a:t>
            </a:r>
            <a:r>
              <a:rPr sz="1600" spc="-100" dirty="0">
                <a:solidFill>
                  <a:srgbClr val="FFFFFF"/>
                </a:solidFill>
                <a:latin typeface="Verdana"/>
                <a:cs typeface="Verdana"/>
              </a:rPr>
              <a:t> </a:t>
            </a:r>
            <a:r>
              <a:rPr sz="1600" spc="-10" dirty="0">
                <a:solidFill>
                  <a:srgbClr val="FFFFFF"/>
                </a:solidFill>
                <a:latin typeface="Verdana"/>
                <a:cs typeface="Verdana"/>
              </a:rPr>
              <a:t>Remedial</a:t>
            </a:r>
            <a:r>
              <a:rPr sz="1600" spc="-105" dirty="0">
                <a:solidFill>
                  <a:srgbClr val="FFFFFF"/>
                </a:solidFill>
                <a:latin typeface="Verdana"/>
                <a:cs typeface="Verdana"/>
              </a:rPr>
              <a:t> </a:t>
            </a:r>
            <a:r>
              <a:rPr sz="1600" spc="25" dirty="0">
                <a:solidFill>
                  <a:srgbClr val="FFFFFF"/>
                </a:solidFill>
                <a:latin typeface="Verdana"/>
                <a:cs typeface="Verdana"/>
              </a:rPr>
              <a:t>Agency</a:t>
            </a:r>
            <a:r>
              <a:rPr lang="en-US" sz="1600" spc="25" dirty="0">
                <a:solidFill>
                  <a:srgbClr val="FFFFFF"/>
                </a:solidFill>
                <a:latin typeface="Verdana"/>
                <a:cs typeface="Verdana"/>
              </a:rPr>
              <a:t> Vendor and it is on their website once a Client applies for credit and is declined.</a:t>
            </a:r>
          </a:p>
          <a:p>
            <a:pPr marL="297815" indent="-285750">
              <a:lnSpc>
                <a:spcPct val="100000"/>
              </a:lnSpc>
              <a:spcBef>
                <a:spcPts val="805"/>
              </a:spcBef>
              <a:buClr>
                <a:srgbClr val="FFC000"/>
              </a:buClr>
              <a:buFont typeface="Wingdings" panose="05000000000000000000" pitchFamily="2" charset="2"/>
              <a:buChar char="Ø"/>
              <a:tabLst>
                <a:tab pos="241935" algn="l"/>
              </a:tabLst>
            </a:pPr>
            <a:r>
              <a:rPr lang="en-US" sz="1600" spc="25" dirty="0">
                <a:solidFill>
                  <a:srgbClr val="FFFFFF"/>
                </a:solidFill>
                <a:latin typeface="Verdana"/>
                <a:cs typeface="Verdana"/>
              </a:rPr>
              <a:t>We are currently in discussion with an Investor Party who wants to ‘Pay it Forward’ for those facing a Debt-Crisis, so more Initiatives shall be updated here soon.</a:t>
            </a:r>
            <a:endParaRPr sz="1600" dirty="0">
              <a:latin typeface="Verdana"/>
              <a:cs typeface="Verdana"/>
            </a:endParaRPr>
          </a:p>
        </p:txBody>
      </p:sp>
      <p:pic>
        <p:nvPicPr>
          <p:cNvPr id="4" name="object 4"/>
          <p:cNvPicPr/>
          <p:nvPr/>
        </p:nvPicPr>
        <p:blipFill>
          <a:blip r:embed="rId2" cstate="print"/>
          <a:stretch>
            <a:fillRect/>
          </a:stretch>
        </p:blipFill>
        <p:spPr>
          <a:xfrm>
            <a:off x="85343" y="105155"/>
            <a:ext cx="2718054" cy="10629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1441703"/>
            </a:xfrm>
            <a:prstGeom prst="rect">
              <a:avLst/>
            </a:prstGeom>
          </p:spPr>
        </p:pic>
        <p:sp>
          <p:nvSpPr>
            <p:cNvPr id="4" name="object 4"/>
            <p:cNvSpPr/>
            <p:nvPr/>
          </p:nvSpPr>
          <p:spPr>
            <a:xfrm>
              <a:off x="4636008" y="0"/>
              <a:ext cx="7556500" cy="6858000"/>
            </a:xfrm>
            <a:custGeom>
              <a:avLst/>
              <a:gdLst/>
              <a:ahLst/>
              <a:cxnLst/>
              <a:rect l="l" t="t" r="r" b="b"/>
              <a:pathLst>
                <a:path w="7556500" h="6858000">
                  <a:moveTo>
                    <a:pt x="7555992" y="0"/>
                  </a:moveTo>
                  <a:lnTo>
                    <a:pt x="0" y="0"/>
                  </a:lnTo>
                  <a:lnTo>
                    <a:pt x="0" y="6858000"/>
                  </a:lnTo>
                  <a:lnTo>
                    <a:pt x="7555992" y="6858000"/>
                  </a:lnTo>
                  <a:lnTo>
                    <a:pt x="7555992"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0"/>
              <a:ext cx="4735068" cy="6857998"/>
            </a:xfrm>
            <a:prstGeom prst="rect">
              <a:avLst/>
            </a:prstGeom>
          </p:spPr>
        </p:pic>
        <p:sp>
          <p:nvSpPr>
            <p:cNvPr id="6" name="object 6"/>
            <p:cNvSpPr/>
            <p:nvPr/>
          </p:nvSpPr>
          <p:spPr>
            <a:xfrm>
              <a:off x="0" y="0"/>
              <a:ext cx="4636135" cy="6858000"/>
            </a:xfrm>
            <a:custGeom>
              <a:avLst/>
              <a:gdLst/>
              <a:ahLst/>
              <a:cxnLst/>
              <a:rect l="l" t="t" r="r" b="b"/>
              <a:pathLst>
                <a:path w="4636135" h="6858000">
                  <a:moveTo>
                    <a:pt x="4636008" y="0"/>
                  </a:moveTo>
                  <a:lnTo>
                    <a:pt x="0" y="0"/>
                  </a:lnTo>
                  <a:lnTo>
                    <a:pt x="0" y="6858000"/>
                  </a:lnTo>
                  <a:lnTo>
                    <a:pt x="4636008" y="6858000"/>
                  </a:lnTo>
                  <a:lnTo>
                    <a:pt x="4636008" y="0"/>
                  </a:lnTo>
                  <a:close/>
                </a:path>
              </a:pathLst>
            </a:custGeom>
            <a:solidFill>
              <a:srgbClr val="000000"/>
            </a:solidFill>
          </p:spPr>
          <p:txBody>
            <a:bodyPr wrap="square" lIns="0" tIns="0" rIns="0" bIns="0" rtlCol="0"/>
            <a:lstStyle/>
            <a:p>
              <a:endParaRPr/>
            </a:p>
          </p:txBody>
        </p:sp>
        <p:pic>
          <p:nvPicPr>
            <p:cNvPr id="7" name="object 7"/>
            <p:cNvPicPr/>
            <p:nvPr/>
          </p:nvPicPr>
          <p:blipFill>
            <a:blip r:embed="rId4" cstate="print"/>
            <a:stretch>
              <a:fillRect/>
            </a:stretch>
          </p:blipFill>
          <p:spPr>
            <a:xfrm>
              <a:off x="0" y="0"/>
              <a:ext cx="4636007" cy="1441703"/>
            </a:xfrm>
            <a:prstGeom prst="rect">
              <a:avLst/>
            </a:prstGeom>
          </p:spPr>
        </p:pic>
      </p:grpSp>
      <p:sp>
        <p:nvSpPr>
          <p:cNvPr id="8" name="object 8"/>
          <p:cNvSpPr txBox="1">
            <a:spLocks noGrp="1"/>
          </p:cNvSpPr>
          <p:nvPr>
            <p:ph type="title"/>
          </p:nvPr>
        </p:nvSpPr>
        <p:spPr>
          <a:xfrm>
            <a:off x="1526298" y="1204712"/>
            <a:ext cx="2439035" cy="1068070"/>
          </a:xfrm>
          <a:prstGeom prst="rect">
            <a:avLst/>
          </a:prstGeom>
          <a:ln>
            <a:noFill/>
          </a:ln>
          <a:effectLst/>
          <a:scene3d>
            <a:camera prst="orthographicFront">
              <a:rot lat="0" lon="0" rev="0"/>
            </a:camera>
            <a:lightRig rig="chilly" dir="t">
              <a:rot lat="0" lon="0" rev="18480000"/>
            </a:lightRig>
          </a:scene3d>
          <a:sp3d prstMaterial="clear">
            <a:bevelT h="63500"/>
          </a:sp3d>
        </p:spPr>
        <p:txBody>
          <a:bodyPr vert="horz" wrap="square" lIns="0" tIns="74295" rIns="0" bIns="0" rtlCol="0">
            <a:spAutoFit/>
          </a:bodyPr>
          <a:lstStyle/>
          <a:p>
            <a:pPr marL="12700" marR="5080" indent="479425">
              <a:lnSpc>
                <a:spcPts val="3890"/>
              </a:lnSpc>
              <a:spcBef>
                <a:spcPts val="585"/>
              </a:spcBef>
            </a:pPr>
            <a:r>
              <a:rPr sz="3600" b="1" spc="-330" dirty="0">
                <a:latin typeface="Cambria" panose="02040503050406030204" pitchFamily="18" charset="0"/>
              </a:rPr>
              <a:t>CLIENT </a:t>
            </a:r>
            <a:r>
              <a:rPr sz="3600" b="1" spc="-325" dirty="0">
                <a:latin typeface="Cambria" panose="02040503050406030204" pitchFamily="18" charset="0"/>
              </a:rPr>
              <a:t> </a:t>
            </a:r>
            <a:r>
              <a:rPr sz="3600" b="1" spc="-275" dirty="0">
                <a:latin typeface="Cambria" panose="02040503050406030204" pitchFamily="18" charset="0"/>
              </a:rPr>
              <a:t>PORTFOLIO</a:t>
            </a:r>
            <a:endParaRPr sz="3600" b="1" dirty="0">
              <a:latin typeface="Cambria" panose="02040503050406030204" pitchFamily="18" charset="0"/>
            </a:endParaRPr>
          </a:p>
        </p:txBody>
      </p:sp>
      <p:grpSp>
        <p:nvGrpSpPr>
          <p:cNvPr id="9" name="object 9"/>
          <p:cNvGrpSpPr/>
          <p:nvPr/>
        </p:nvGrpSpPr>
        <p:grpSpPr>
          <a:xfrm>
            <a:off x="0" y="2634995"/>
            <a:ext cx="4636135" cy="4223385"/>
            <a:chOff x="0" y="2634995"/>
            <a:chExt cx="4636135" cy="4223385"/>
          </a:xfrm>
        </p:grpSpPr>
        <p:pic>
          <p:nvPicPr>
            <p:cNvPr id="10" name="object 10"/>
            <p:cNvPicPr/>
            <p:nvPr/>
          </p:nvPicPr>
          <p:blipFill>
            <a:blip r:embed="rId5" cstate="print"/>
            <a:stretch>
              <a:fillRect/>
            </a:stretch>
          </p:blipFill>
          <p:spPr>
            <a:xfrm>
              <a:off x="0" y="4375403"/>
              <a:ext cx="4636007" cy="2482595"/>
            </a:xfrm>
            <a:prstGeom prst="rect">
              <a:avLst/>
            </a:prstGeom>
          </p:spPr>
        </p:pic>
        <p:pic>
          <p:nvPicPr>
            <p:cNvPr id="11" name="object 11"/>
            <p:cNvPicPr/>
            <p:nvPr/>
          </p:nvPicPr>
          <p:blipFill>
            <a:blip r:embed="rId6" cstate="print"/>
            <a:stretch>
              <a:fillRect/>
            </a:stretch>
          </p:blipFill>
          <p:spPr>
            <a:xfrm>
              <a:off x="187452" y="2634995"/>
              <a:ext cx="4258818" cy="4062222"/>
            </a:xfrm>
            <a:prstGeom prst="rect">
              <a:avLst/>
            </a:prstGeom>
          </p:spPr>
        </p:pic>
      </p:grpSp>
      <p:sp>
        <p:nvSpPr>
          <p:cNvPr id="12" name="object 12"/>
          <p:cNvSpPr txBox="1"/>
          <p:nvPr/>
        </p:nvSpPr>
        <p:spPr>
          <a:xfrm>
            <a:off x="269849" y="2629280"/>
            <a:ext cx="3321050" cy="391160"/>
          </a:xfrm>
          <a:prstGeom prst="rect">
            <a:avLst/>
          </a:prstGeom>
        </p:spPr>
        <p:txBody>
          <a:bodyPr vert="horz" wrap="square" lIns="0" tIns="12700" rIns="0" bIns="0" rtlCol="0">
            <a:spAutoFit/>
          </a:bodyPr>
          <a:lstStyle/>
          <a:p>
            <a:pPr marL="241300" indent="-228600">
              <a:lnSpc>
                <a:spcPct val="100000"/>
              </a:lnSpc>
              <a:spcBef>
                <a:spcPts val="100"/>
              </a:spcBef>
              <a:buFont typeface="Arial MT"/>
              <a:buChar char="•"/>
              <a:tabLst>
                <a:tab pos="241300" algn="l"/>
              </a:tabLst>
            </a:pPr>
            <a:r>
              <a:rPr sz="2400" b="1" spc="-140" dirty="0">
                <a:solidFill>
                  <a:srgbClr val="FFFFFF"/>
                </a:solidFill>
                <a:latin typeface="Cambria" panose="02040503050406030204" pitchFamily="18" charset="0"/>
                <a:cs typeface="Tahoma"/>
              </a:rPr>
              <a:t>Strictl</a:t>
            </a:r>
            <a:r>
              <a:rPr sz="2400" b="1" spc="-180" dirty="0">
                <a:solidFill>
                  <a:srgbClr val="FFFFFF"/>
                </a:solidFill>
                <a:latin typeface="Cambria" panose="02040503050406030204" pitchFamily="18" charset="0"/>
                <a:cs typeface="Tahoma"/>
              </a:rPr>
              <a:t>y</a:t>
            </a:r>
            <a:r>
              <a:rPr sz="2400" b="1" spc="-35" dirty="0">
                <a:solidFill>
                  <a:srgbClr val="FFFFFF"/>
                </a:solidFill>
                <a:latin typeface="Cambria" panose="02040503050406030204" pitchFamily="18" charset="0"/>
                <a:cs typeface="Tahoma"/>
              </a:rPr>
              <a:t> </a:t>
            </a:r>
            <a:r>
              <a:rPr sz="2400" b="1" spc="-25" dirty="0">
                <a:solidFill>
                  <a:srgbClr val="FFFFFF"/>
                </a:solidFill>
                <a:latin typeface="Cambria" panose="02040503050406030204" pitchFamily="18" charset="0"/>
                <a:cs typeface="Tahoma"/>
              </a:rPr>
              <a:t>upo</a:t>
            </a:r>
            <a:r>
              <a:rPr sz="2400" b="1" spc="-20" dirty="0">
                <a:solidFill>
                  <a:srgbClr val="FFFFFF"/>
                </a:solidFill>
                <a:latin typeface="Cambria" panose="02040503050406030204" pitchFamily="18" charset="0"/>
                <a:cs typeface="Tahoma"/>
              </a:rPr>
              <a:t>n</a:t>
            </a:r>
            <a:r>
              <a:rPr sz="2400" b="1" spc="-25" dirty="0">
                <a:solidFill>
                  <a:srgbClr val="FFFFFF"/>
                </a:solidFill>
                <a:latin typeface="Cambria" panose="02040503050406030204" pitchFamily="18" charset="0"/>
                <a:cs typeface="Tahoma"/>
              </a:rPr>
              <a:t> </a:t>
            </a:r>
            <a:r>
              <a:rPr sz="2400" b="1" spc="-95" dirty="0">
                <a:solidFill>
                  <a:srgbClr val="FFFFFF"/>
                </a:solidFill>
                <a:latin typeface="Cambria" panose="02040503050406030204" pitchFamily="18" charset="0"/>
                <a:cs typeface="Tahoma"/>
              </a:rPr>
              <a:t>Request</a:t>
            </a:r>
            <a:endParaRPr sz="2400" dirty="0">
              <a:latin typeface="Cambria" panose="02040503050406030204" pitchFamily="18" charset="0"/>
              <a:cs typeface="Tahoma"/>
            </a:endParaRPr>
          </a:p>
        </p:txBody>
      </p:sp>
      <p:sp>
        <p:nvSpPr>
          <p:cNvPr id="13" name="object 13"/>
          <p:cNvSpPr txBox="1"/>
          <p:nvPr/>
        </p:nvSpPr>
        <p:spPr>
          <a:xfrm>
            <a:off x="88519" y="3446145"/>
            <a:ext cx="4448556" cy="2973250"/>
          </a:xfrm>
          <a:prstGeom prst="rect">
            <a:avLst/>
          </a:prstGeom>
        </p:spPr>
        <p:txBody>
          <a:bodyPr vert="horz" wrap="square" lIns="0" tIns="36195" rIns="0" bIns="0" rtlCol="0">
            <a:spAutoFit/>
          </a:bodyPr>
          <a:lstStyle/>
          <a:p>
            <a:pPr marL="12700" marR="5080">
              <a:lnSpc>
                <a:spcPct val="90000"/>
              </a:lnSpc>
              <a:spcBef>
                <a:spcPts val="285"/>
              </a:spcBef>
            </a:pPr>
            <a:r>
              <a:rPr sz="2000" spc="-95" dirty="0">
                <a:solidFill>
                  <a:srgbClr val="FFFFFF"/>
                </a:solidFill>
                <a:latin typeface="Cambria" panose="02040503050406030204" pitchFamily="18" charset="0"/>
                <a:cs typeface="Verdana"/>
              </a:rPr>
              <a:t>W</a:t>
            </a:r>
            <a:r>
              <a:rPr sz="2000" spc="80" dirty="0">
                <a:solidFill>
                  <a:srgbClr val="FFFFFF"/>
                </a:solidFill>
                <a:latin typeface="Cambria" panose="02040503050406030204" pitchFamily="18" charset="0"/>
                <a:cs typeface="Verdana"/>
              </a:rPr>
              <a:t>e</a:t>
            </a:r>
            <a:r>
              <a:rPr sz="2000" spc="-80" dirty="0">
                <a:solidFill>
                  <a:srgbClr val="FFFFFF"/>
                </a:solidFill>
                <a:latin typeface="Cambria" panose="02040503050406030204" pitchFamily="18" charset="0"/>
                <a:cs typeface="Verdana"/>
              </a:rPr>
              <a:t> </a:t>
            </a:r>
            <a:r>
              <a:rPr lang="en-US" sz="2000" spc="40" dirty="0">
                <a:solidFill>
                  <a:srgbClr val="FFFFFF"/>
                </a:solidFill>
                <a:latin typeface="Cambria" panose="02040503050406030204" pitchFamily="18" charset="0"/>
                <a:cs typeface="Verdana"/>
              </a:rPr>
              <a:t>F</a:t>
            </a:r>
            <a:r>
              <a:rPr sz="2000" spc="40" dirty="0">
                <a:solidFill>
                  <a:srgbClr val="FFFFFF"/>
                </a:solidFill>
                <a:latin typeface="Cambria" panose="02040503050406030204" pitchFamily="18" charset="0"/>
                <a:cs typeface="Verdana"/>
              </a:rPr>
              <a:t>ac</a:t>
            </a:r>
            <a:r>
              <a:rPr sz="2000" spc="25" dirty="0">
                <a:solidFill>
                  <a:srgbClr val="FFFFFF"/>
                </a:solidFill>
                <a:latin typeface="Cambria" panose="02040503050406030204" pitchFamily="18" charset="0"/>
                <a:cs typeface="Verdana"/>
              </a:rPr>
              <a:t>i</a:t>
            </a:r>
            <a:r>
              <a:rPr sz="2000" spc="-105" dirty="0">
                <a:solidFill>
                  <a:srgbClr val="FFFFFF"/>
                </a:solidFill>
                <a:latin typeface="Cambria" panose="02040503050406030204" pitchFamily="18" charset="0"/>
                <a:cs typeface="Verdana"/>
              </a:rPr>
              <a:t>l</a:t>
            </a:r>
            <a:r>
              <a:rPr sz="2000" spc="-120" dirty="0">
                <a:solidFill>
                  <a:srgbClr val="FFFFFF"/>
                </a:solidFill>
                <a:latin typeface="Cambria" panose="02040503050406030204" pitchFamily="18" charset="0"/>
                <a:cs typeface="Verdana"/>
              </a:rPr>
              <a:t>i</a:t>
            </a:r>
            <a:r>
              <a:rPr sz="2000" spc="-105" dirty="0">
                <a:solidFill>
                  <a:srgbClr val="FFFFFF"/>
                </a:solidFill>
                <a:latin typeface="Cambria" panose="02040503050406030204" pitchFamily="18" charset="0"/>
                <a:cs typeface="Verdana"/>
              </a:rPr>
              <a:t>t</a:t>
            </a:r>
            <a:r>
              <a:rPr sz="2000" spc="15" dirty="0">
                <a:solidFill>
                  <a:srgbClr val="FFFFFF"/>
                </a:solidFill>
                <a:latin typeface="Cambria" panose="02040503050406030204" pitchFamily="18" charset="0"/>
                <a:cs typeface="Verdana"/>
              </a:rPr>
              <a:t>a</a:t>
            </a:r>
            <a:r>
              <a:rPr sz="2000" dirty="0">
                <a:solidFill>
                  <a:srgbClr val="FFFFFF"/>
                </a:solidFill>
                <a:latin typeface="Cambria" panose="02040503050406030204" pitchFamily="18" charset="0"/>
                <a:cs typeface="Verdana"/>
              </a:rPr>
              <a:t>t</a:t>
            </a:r>
            <a:r>
              <a:rPr sz="2000" spc="80" dirty="0">
                <a:solidFill>
                  <a:srgbClr val="FFFFFF"/>
                </a:solidFill>
                <a:latin typeface="Cambria" panose="02040503050406030204" pitchFamily="18" charset="0"/>
                <a:cs typeface="Verdana"/>
              </a:rPr>
              <a:t>e</a:t>
            </a:r>
            <a:r>
              <a:rPr sz="2000" spc="-125" dirty="0">
                <a:solidFill>
                  <a:srgbClr val="FFFFFF"/>
                </a:solidFill>
                <a:latin typeface="Cambria" panose="02040503050406030204" pitchFamily="18" charset="0"/>
                <a:cs typeface="Verdana"/>
              </a:rPr>
              <a:t> </a:t>
            </a:r>
            <a:r>
              <a:rPr sz="2000" spc="-60" dirty="0">
                <a:solidFill>
                  <a:srgbClr val="FFFFFF"/>
                </a:solidFill>
                <a:latin typeface="Cambria" panose="02040503050406030204" pitchFamily="18" charset="0"/>
                <a:cs typeface="Verdana"/>
              </a:rPr>
              <a:t>our</a:t>
            </a:r>
            <a:r>
              <a:rPr sz="2000" spc="-110" dirty="0">
                <a:solidFill>
                  <a:srgbClr val="FFFFFF"/>
                </a:solidFill>
                <a:latin typeface="Cambria" panose="02040503050406030204" pitchFamily="18" charset="0"/>
                <a:cs typeface="Verdana"/>
              </a:rPr>
              <a:t> </a:t>
            </a:r>
            <a:r>
              <a:rPr sz="2000" spc="10" dirty="0">
                <a:solidFill>
                  <a:srgbClr val="FFFFFF"/>
                </a:solidFill>
                <a:latin typeface="Cambria" panose="02040503050406030204" pitchFamily="18" charset="0"/>
                <a:cs typeface="Verdana"/>
              </a:rPr>
              <a:t>De</a:t>
            </a:r>
            <a:r>
              <a:rPr sz="2000" spc="-5" dirty="0">
                <a:solidFill>
                  <a:srgbClr val="FFFFFF"/>
                </a:solidFill>
                <a:latin typeface="Cambria" panose="02040503050406030204" pitchFamily="18" charset="0"/>
                <a:cs typeface="Verdana"/>
              </a:rPr>
              <a:t>b</a:t>
            </a:r>
            <a:r>
              <a:rPr sz="2000" spc="-10" dirty="0">
                <a:solidFill>
                  <a:srgbClr val="FFFFFF"/>
                </a:solidFill>
                <a:latin typeface="Cambria" panose="02040503050406030204" pitchFamily="18" charset="0"/>
                <a:cs typeface="Verdana"/>
              </a:rPr>
              <a:t>t</a:t>
            </a:r>
            <a:r>
              <a:rPr sz="2000" spc="-65" dirty="0">
                <a:solidFill>
                  <a:srgbClr val="FFFFFF"/>
                </a:solidFill>
                <a:latin typeface="Cambria" panose="02040503050406030204" pitchFamily="18" charset="0"/>
                <a:cs typeface="Verdana"/>
              </a:rPr>
              <a:t>or</a:t>
            </a:r>
            <a:r>
              <a:rPr sz="2000" spc="-110" dirty="0">
                <a:solidFill>
                  <a:srgbClr val="FFFFFF"/>
                </a:solidFill>
                <a:latin typeface="Cambria" panose="02040503050406030204" pitchFamily="18" charset="0"/>
                <a:cs typeface="Verdana"/>
              </a:rPr>
              <a:t> </a:t>
            </a:r>
            <a:r>
              <a:rPr sz="2000" spc="10" dirty="0">
                <a:solidFill>
                  <a:srgbClr val="FFFFFF"/>
                </a:solidFill>
                <a:latin typeface="Cambria" panose="02040503050406030204" pitchFamily="18" charset="0"/>
                <a:cs typeface="Verdana"/>
              </a:rPr>
              <a:t>Reme</a:t>
            </a:r>
            <a:r>
              <a:rPr sz="2000" dirty="0">
                <a:solidFill>
                  <a:srgbClr val="FFFFFF"/>
                </a:solidFill>
                <a:latin typeface="Cambria" panose="02040503050406030204" pitchFamily="18" charset="0"/>
                <a:cs typeface="Verdana"/>
              </a:rPr>
              <a:t>d</a:t>
            </a:r>
            <a:r>
              <a:rPr sz="2000" spc="-120" dirty="0">
                <a:solidFill>
                  <a:srgbClr val="FFFFFF"/>
                </a:solidFill>
                <a:latin typeface="Cambria" panose="02040503050406030204" pitchFamily="18" charset="0"/>
                <a:cs typeface="Verdana"/>
              </a:rPr>
              <a:t>i</a:t>
            </a:r>
            <a:r>
              <a:rPr sz="2000" dirty="0">
                <a:solidFill>
                  <a:srgbClr val="FFFFFF"/>
                </a:solidFill>
                <a:latin typeface="Cambria" panose="02040503050406030204" pitchFamily="18" charset="0"/>
                <a:cs typeface="Verdana"/>
              </a:rPr>
              <a:t>al</a:t>
            </a:r>
            <a:r>
              <a:rPr sz="2000" spc="-95" dirty="0">
                <a:solidFill>
                  <a:srgbClr val="FFFFFF"/>
                </a:solidFill>
                <a:latin typeface="Cambria" panose="02040503050406030204" pitchFamily="18" charset="0"/>
                <a:cs typeface="Verdana"/>
              </a:rPr>
              <a:t> </a:t>
            </a:r>
            <a:r>
              <a:rPr sz="2000" spc="30" dirty="0">
                <a:solidFill>
                  <a:srgbClr val="FFFFFF"/>
                </a:solidFill>
                <a:latin typeface="Cambria" panose="02040503050406030204" pitchFamily="18" charset="0"/>
                <a:cs typeface="Verdana"/>
              </a:rPr>
              <a:t>Cas</a:t>
            </a:r>
            <a:r>
              <a:rPr sz="2000" spc="75" dirty="0">
                <a:solidFill>
                  <a:srgbClr val="FFFFFF"/>
                </a:solidFill>
                <a:latin typeface="Cambria" panose="02040503050406030204" pitchFamily="18" charset="0"/>
                <a:cs typeface="Verdana"/>
              </a:rPr>
              <a:t>e</a:t>
            </a:r>
            <a:r>
              <a:rPr sz="2000" spc="-170" dirty="0">
                <a:solidFill>
                  <a:srgbClr val="FFFFFF"/>
                </a:solidFill>
                <a:latin typeface="Cambria" panose="02040503050406030204" pitchFamily="18" charset="0"/>
                <a:cs typeface="Verdana"/>
              </a:rPr>
              <a:t>s  </a:t>
            </a:r>
            <a:r>
              <a:rPr sz="2000" spc="-20" dirty="0">
                <a:solidFill>
                  <a:srgbClr val="FFFFFF"/>
                </a:solidFill>
                <a:latin typeface="Cambria" panose="02040503050406030204" pitchFamily="18" charset="0"/>
                <a:cs typeface="Verdana"/>
              </a:rPr>
              <a:t>w</a:t>
            </a:r>
            <a:r>
              <a:rPr sz="2000" spc="-95" dirty="0">
                <a:solidFill>
                  <a:srgbClr val="FFFFFF"/>
                </a:solidFill>
                <a:latin typeface="Cambria" panose="02040503050406030204" pitchFamily="18" charset="0"/>
                <a:cs typeface="Verdana"/>
              </a:rPr>
              <a:t>i</a:t>
            </a:r>
            <a:r>
              <a:rPr sz="2000" spc="-135" dirty="0">
                <a:solidFill>
                  <a:srgbClr val="FFFFFF"/>
                </a:solidFill>
                <a:latin typeface="Cambria" panose="02040503050406030204" pitchFamily="18" charset="0"/>
                <a:cs typeface="Verdana"/>
              </a:rPr>
              <a:t>t</a:t>
            </a:r>
            <a:r>
              <a:rPr sz="2000" spc="-40" dirty="0">
                <a:solidFill>
                  <a:srgbClr val="FFFFFF"/>
                </a:solidFill>
                <a:latin typeface="Cambria" panose="02040503050406030204" pitchFamily="18" charset="0"/>
                <a:cs typeface="Verdana"/>
              </a:rPr>
              <a:t>h</a:t>
            </a:r>
            <a:r>
              <a:rPr sz="2000" spc="-90" dirty="0">
                <a:solidFill>
                  <a:srgbClr val="FFFFFF"/>
                </a:solidFill>
                <a:latin typeface="Cambria" panose="02040503050406030204" pitchFamily="18" charset="0"/>
                <a:cs typeface="Verdana"/>
              </a:rPr>
              <a:t> </a:t>
            </a:r>
            <a:r>
              <a:rPr sz="2000" dirty="0">
                <a:solidFill>
                  <a:srgbClr val="FFFFFF"/>
                </a:solidFill>
                <a:latin typeface="Cambria" panose="02040503050406030204" pitchFamily="18" charset="0"/>
                <a:cs typeface="Verdana"/>
              </a:rPr>
              <a:t>a</a:t>
            </a:r>
            <a:r>
              <a:rPr sz="2000" spc="10" dirty="0">
                <a:solidFill>
                  <a:srgbClr val="FFFFFF"/>
                </a:solidFill>
                <a:latin typeface="Cambria" panose="02040503050406030204" pitchFamily="18" charset="0"/>
                <a:cs typeface="Verdana"/>
              </a:rPr>
              <a:t>l</a:t>
            </a:r>
            <a:r>
              <a:rPr sz="2000" spc="-120" dirty="0">
                <a:solidFill>
                  <a:srgbClr val="FFFFFF"/>
                </a:solidFill>
                <a:latin typeface="Cambria" panose="02040503050406030204" pitchFamily="18" charset="0"/>
                <a:cs typeface="Verdana"/>
              </a:rPr>
              <a:t>l</a:t>
            </a:r>
            <a:r>
              <a:rPr sz="2000" spc="-145" dirty="0">
                <a:solidFill>
                  <a:srgbClr val="FFFFFF"/>
                </a:solidFill>
                <a:latin typeface="Cambria" panose="02040503050406030204" pitchFamily="18" charset="0"/>
                <a:cs typeface="Verdana"/>
              </a:rPr>
              <a:t> </a:t>
            </a:r>
            <a:r>
              <a:rPr sz="2000" spc="-155" dirty="0">
                <a:solidFill>
                  <a:srgbClr val="FFFFFF"/>
                </a:solidFill>
                <a:latin typeface="Cambria" panose="02040503050406030204" pitchFamily="18" charset="0"/>
                <a:cs typeface="Verdana"/>
              </a:rPr>
              <a:t>U</a:t>
            </a:r>
            <a:r>
              <a:rPr sz="2000" spc="100" dirty="0">
                <a:solidFill>
                  <a:srgbClr val="FFFFFF"/>
                </a:solidFill>
                <a:latin typeface="Cambria" panose="02040503050406030204" pitchFamily="18" charset="0"/>
                <a:cs typeface="Verdana"/>
              </a:rPr>
              <a:t>A</a:t>
            </a:r>
            <a:r>
              <a:rPr sz="2000" spc="-155" dirty="0">
                <a:solidFill>
                  <a:srgbClr val="FFFFFF"/>
                </a:solidFill>
                <a:latin typeface="Cambria" panose="02040503050406030204" pitchFamily="18" charset="0"/>
                <a:cs typeface="Verdana"/>
              </a:rPr>
              <a:t>E</a:t>
            </a:r>
            <a:r>
              <a:rPr sz="2000" spc="-105" dirty="0">
                <a:solidFill>
                  <a:srgbClr val="FFFFFF"/>
                </a:solidFill>
                <a:latin typeface="Cambria" panose="02040503050406030204" pitchFamily="18" charset="0"/>
                <a:cs typeface="Verdana"/>
              </a:rPr>
              <a:t> </a:t>
            </a:r>
            <a:r>
              <a:rPr sz="2000" spc="-190" dirty="0">
                <a:solidFill>
                  <a:srgbClr val="FFFFFF"/>
                </a:solidFill>
                <a:latin typeface="Cambria" panose="02040503050406030204" pitchFamily="18" charset="0"/>
                <a:cs typeface="Verdana"/>
              </a:rPr>
              <a:t>B</a:t>
            </a:r>
            <a:r>
              <a:rPr sz="2000" spc="-95" dirty="0">
                <a:solidFill>
                  <a:srgbClr val="FFFFFF"/>
                </a:solidFill>
                <a:latin typeface="Cambria" panose="02040503050406030204" pitchFamily="18" charset="0"/>
                <a:cs typeface="Verdana"/>
              </a:rPr>
              <a:t>anks</a:t>
            </a:r>
            <a:r>
              <a:rPr sz="2000" spc="-55" dirty="0">
                <a:solidFill>
                  <a:srgbClr val="FFFFFF"/>
                </a:solidFill>
                <a:latin typeface="Cambria" panose="02040503050406030204" pitchFamily="18" charset="0"/>
                <a:cs typeface="Verdana"/>
              </a:rPr>
              <a:t>,</a:t>
            </a:r>
            <a:r>
              <a:rPr sz="2000" spc="-120" dirty="0">
                <a:solidFill>
                  <a:srgbClr val="FFFFFF"/>
                </a:solidFill>
                <a:latin typeface="Cambria" panose="02040503050406030204" pitchFamily="18" charset="0"/>
                <a:cs typeface="Verdana"/>
              </a:rPr>
              <a:t> </a:t>
            </a:r>
            <a:r>
              <a:rPr sz="2000" spc="-20" dirty="0">
                <a:solidFill>
                  <a:srgbClr val="FFFFFF"/>
                </a:solidFill>
                <a:latin typeface="Cambria" panose="02040503050406030204" pitchFamily="18" charset="0"/>
                <a:cs typeface="Verdana"/>
              </a:rPr>
              <a:t>w</a:t>
            </a:r>
            <a:r>
              <a:rPr sz="2000" spc="20" dirty="0">
                <a:solidFill>
                  <a:srgbClr val="FFFFFF"/>
                </a:solidFill>
                <a:latin typeface="Cambria" panose="02040503050406030204" pitchFamily="18" charset="0"/>
                <a:cs typeface="Verdana"/>
              </a:rPr>
              <a:t>h</a:t>
            </a:r>
            <a:r>
              <a:rPr sz="2000" spc="10" dirty="0">
                <a:solidFill>
                  <a:srgbClr val="FFFFFF"/>
                </a:solidFill>
                <a:latin typeface="Cambria" panose="02040503050406030204" pitchFamily="18" charset="0"/>
                <a:cs typeface="Verdana"/>
              </a:rPr>
              <a:t>e</a:t>
            </a:r>
            <a:r>
              <a:rPr sz="2000" spc="-105" dirty="0">
                <a:solidFill>
                  <a:srgbClr val="FFFFFF"/>
                </a:solidFill>
                <a:latin typeface="Cambria" panose="02040503050406030204" pitchFamily="18" charset="0"/>
                <a:cs typeface="Verdana"/>
              </a:rPr>
              <a:t>t</a:t>
            </a:r>
            <a:r>
              <a:rPr sz="2000" spc="20" dirty="0">
                <a:solidFill>
                  <a:srgbClr val="FFFFFF"/>
                </a:solidFill>
                <a:latin typeface="Cambria" panose="02040503050406030204" pitchFamily="18" charset="0"/>
                <a:cs typeface="Verdana"/>
              </a:rPr>
              <a:t>h</a:t>
            </a:r>
            <a:r>
              <a:rPr sz="2000" spc="10" dirty="0">
                <a:solidFill>
                  <a:srgbClr val="FFFFFF"/>
                </a:solidFill>
                <a:latin typeface="Cambria" panose="02040503050406030204" pitchFamily="18" charset="0"/>
                <a:cs typeface="Verdana"/>
              </a:rPr>
              <a:t>e</a:t>
            </a:r>
            <a:r>
              <a:rPr sz="2000" spc="-204" dirty="0">
                <a:solidFill>
                  <a:srgbClr val="FFFFFF"/>
                </a:solidFill>
                <a:latin typeface="Cambria" panose="02040503050406030204" pitchFamily="18" charset="0"/>
                <a:cs typeface="Verdana"/>
              </a:rPr>
              <a:t>r</a:t>
            </a:r>
            <a:r>
              <a:rPr sz="2000" spc="-75" dirty="0">
                <a:solidFill>
                  <a:srgbClr val="FFFFFF"/>
                </a:solidFill>
                <a:latin typeface="Cambria" panose="02040503050406030204" pitchFamily="18" charset="0"/>
                <a:cs typeface="Verdana"/>
              </a:rPr>
              <a:t> </a:t>
            </a:r>
            <a:r>
              <a:rPr lang="en-US" sz="2000" spc="75" dirty="0">
                <a:solidFill>
                  <a:srgbClr val="FFFFFF"/>
                </a:solidFill>
                <a:latin typeface="Cambria" panose="02040503050406030204" pitchFamily="18" charset="0"/>
                <a:cs typeface="Verdana"/>
              </a:rPr>
              <a:t>E</a:t>
            </a:r>
            <a:r>
              <a:rPr sz="2000" spc="40" dirty="0">
                <a:solidFill>
                  <a:srgbClr val="FFFFFF"/>
                </a:solidFill>
                <a:latin typeface="Cambria" panose="02040503050406030204" pitchFamily="18" charset="0"/>
                <a:cs typeface="Verdana"/>
              </a:rPr>
              <a:t>mpan</a:t>
            </a:r>
            <a:r>
              <a:rPr sz="2000" spc="25" dirty="0">
                <a:solidFill>
                  <a:srgbClr val="FFFFFF"/>
                </a:solidFill>
                <a:latin typeface="Cambria" panose="02040503050406030204" pitchFamily="18" charset="0"/>
                <a:cs typeface="Verdana"/>
              </a:rPr>
              <a:t>e</a:t>
            </a:r>
            <a:r>
              <a:rPr sz="2000" spc="-110" dirty="0">
                <a:solidFill>
                  <a:srgbClr val="FFFFFF"/>
                </a:solidFill>
                <a:latin typeface="Cambria" panose="02040503050406030204" pitchFamily="18" charset="0"/>
                <a:cs typeface="Verdana"/>
              </a:rPr>
              <a:t>l</a:t>
            </a:r>
            <a:r>
              <a:rPr sz="2000" spc="75" dirty="0">
                <a:solidFill>
                  <a:srgbClr val="FFFFFF"/>
                </a:solidFill>
                <a:latin typeface="Cambria" panose="02040503050406030204" pitchFamily="18" charset="0"/>
                <a:cs typeface="Verdana"/>
              </a:rPr>
              <a:t>e</a:t>
            </a:r>
            <a:r>
              <a:rPr sz="2000" spc="65" dirty="0">
                <a:solidFill>
                  <a:srgbClr val="FFFFFF"/>
                </a:solidFill>
                <a:latin typeface="Cambria" panose="02040503050406030204" pitchFamily="18" charset="0"/>
                <a:cs typeface="Verdana"/>
              </a:rPr>
              <a:t>d </a:t>
            </a:r>
            <a:r>
              <a:rPr sz="2000" spc="-65" dirty="0">
                <a:solidFill>
                  <a:srgbClr val="FFFFFF"/>
                </a:solidFill>
                <a:latin typeface="Cambria" panose="02040503050406030204" pitchFamily="18" charset="0"/>
                <a:cs typeface="Verdana"/>
              </a:rPr>
              <a:t>or</a:t>
            </a:r>
            <a:r>
              <a:rPr sz="2000" spc="-110" dirty="0">
                <a:solidFill>
                  <a:srgbClr val="FFFFFF"/>
                </a:solidFill>
                <a:latin typeface="Cambria" panose="02040503050406030204" pitchFamily="18" charset="0"/>
                <a:cs typeface="Verdana"/>
              </a:rPr>
              <a:t> </a:t>
            </a:r>
            <a:r>
              <a:rPr sz="2000" spc="-25" dirty="0">
                <a:solidFill>
                  <a:srgbClr val="FFFFFF"/>
                </a:solidFill>
                <a:latin typeface="Cambria" panose="02040503050406030204" pitchFamily="18" charset="0"/>
                <a:cs typeface="Verdana"/>
              </a:rPr>
              <a:t>no</a:t>
            </a:r>
            <a:r>
              <a:rPr sz="2000" spc="-35" dirty="0">
                <a:solidFill>
                  <a:srgbClr val="FFFFFF"/>
                </a:solidFill>
                <a:latin typeface="Cambria" panose="02040503050406030204" pitchFamily="18" charset="0"/>
                <a:cs typeface="Verdana"/>
              </a:rPr>
              <a:t>t</a:t>
            </a:r>
            <a:r>
              <a:rPr sz="2000" spc="-145" dirty="0">
                <a:solidFill>
                  <a:srgbClr val="FFFFFF"/>
                </a:solidFill>
                <a:latin typeface="Cambria" panose="02040503050406030204" pitchFamily="18" charset="0"/>
                <a:cs typeface="Verdana"/>
              </a:rPr>
              <a:t>,</a:t>
            </a:r>
            <a:r>
              <a:rPr sz="2000" spc="-120" dirty="0">
                <a:solidFill>
                  <a:srgbClr val="FFFFFF"/>
                </a:solidFill>
                <a:latin typeface="Cambria" panose="02040503050406030204" pitchFamily="18" charset="0"/>
                <a:cs typeface="Verdana"/>
              </a:rPr>
              <a:t> i</a:t>
            </a:r>
            <a:r>
              <a:rPr sz="2000" spc="-40" dirty="0">
                <a:solidFill>
                  <a:srgbClr val="FFFFFF"/>
                </a:solidFill>
                <a:latin typeface="Cambria" panose="02040503050406030204" pitchFamily="18" charset="0"/>
                <a:cs typeface="Verdana"/>
              </a:rPr>
              <a:t>n</a:t>
            </a:r>
            <a:r>
              <a:rPr sz="2000" spc="-120" dirty="0">
                <a:solidFill>
                  <a:srgbClr val="FFFFFF"/>
                </a:solidFill>
                <a:latin typeface="Cambria" panose="02040503050406030204" pitchFamily="18" charset="0"/>
                <a:cs typeface="Verdana"/>
              </a:rPr>
              <a:t> </a:t>
            </a:r>
            <a:r>
              <a:rPr sz="2000" spc="-105" dirty="0">
                <a:solidFill>
                  <a:srgbClr val="FFFFFF"/>
                </a:solidFill>
                <a:latin typeface="Cambria" panose="02040503050406030204" pitchFamily="18" charset="0"/>
                <a:cs typeface="Verdana"/>
              </a:rPr>
              <a:t>t</a:t>
            </a:r>
            <a:r>
              <a:rPr sz="2000" spc="20" dirty="0">
                <a:solidFill>
                  <a:srgbClr val="FFFFFF"/>
                </a:solidFill>
                <a:latin typeface="Cambria" panose="02040503050406030204" pitchFamily="18" charset="0"/>
                <a:cs typeface="Verdana"/>
              </a:rPr>
              <a:t>he</a:t>
            </a:r>
            <a:r>
              <a:rPr sz="2000" spc="-114" dirty="0">
                <a:solidFill>
                  <a:srgbClr val="FFFFFF"/>
                </a:solidFill>
                <a:latin typeface="Cambria" panose="02040503050406030204" pitchFamily="18" charset="0"/>
                <a:cs typeface="Verdana"/>
              </a:rPr>
              <a:t> </a:t>
            </a:r>
            <a:r>
              <a:rPr sz="2000" spc="-105" dirty="0">
                <a:solidFill>
                  <a:srgbClr val="FFFFFF"/>
                </a:solidFill>
                <a:latin typeface="Cambria" panose="02040503050406030204" pitchFamily="18" charset="0"/>
                <a:cs typeface="Verdana"/>
              </a:rPr>
              <a:t>l</a:t>
            </a:r>
            <a:r>
              <a:rPr sz="2000" spc="15" dirty="0">
                <a:solidFill>
                  <a:srgbClr val="FFFFFF"/>
                </a:solidFill>
                <a:latin typeface="Cambria" panose="02040503050406030204" pitchFamily="18" charset="0"/>
                <a:cs typeface="Verdana"/>
              </a:rPr>
              <a:t>a</a:t>
            </a:r>
            <a:r>
              <a:rPr sz="2000" dirty="0">
                <a:solidFill>
                  <a:srgbClr val="FFFFFF"/>
                </a:solidFill>
                <a:latin typeface="Cambria" panose="02040503050406030204" pitchFamily="18" charset="0"/>
                <a:cs typeface="Verdana"/>
              </a:rPr>
              <a:t>t</a:t>
            </a:r>
            <a:r>
              <a:rPr sz="2000" spc="-105" dirty="0">
                <a:solidFill>
                  <a:srgbClr val="FFFFFF"/>
                </a:solidFill>
                <a:latin typeface="Cambria" panose="02040503050406030204" pitchFamily="18" charset="0"/>
                <a:cs typeface="Verdana"/>
              </a:rPr>
              <a:t>t</a:t>
            </a:r>
            <a:r>
              <a:rPr sz="2000" spc="75" dirty="0">
                <a:solidFill>
                  <a:srgbClr val="FFFFFF"/>
                </a:solidFill>
                <a:latin typeface="Cambria" panose="02040503050406030204" pitchFamily="18" charset="0"/>
                <a:cs typeface="Verdana"/>
              </a:rPr>
              <a:t>e</a:t>
            </a:r>
            <a:r>
              <a:rPr sz="2000" spc="-204" dirty="0">
                <a:solidFill>
                  <a:srgbClr val="FFFFFF"/>
                </a:solidFill>
                <a:latin typeface="Cambria" panose="02040503050406030204" pitchFamily="18" charset="0"/>
                <a:cs typeface="Verdana"/>
              </a:rPr>
              <a:t>r</a:t>
            </a:r>
            <a:r>
              <a:rPr sz="2000" spc="-110" dirty="0">
                <a:solidFill>
                  <a:srgbClr val="FFFFFF"/>
                </a:solidFill>
                <a:latin typeface="Cambria" panose="02040503050406030204" pitchFamily="18" charset="0"/>
                <a:cs typeface="Verdana"/>
              </a:rPr>
              <a:t> </a:t>
            </a:r>
            <a:r>
              <a:rPr sz="2000" spc="-120" dirty="0">
                <a:solidFill>
                  <a:srgbClr val="FFFFFF"/>
                </a:solidFill>
                <a:latin typeface="Cambria" panose="02040503050406030204" pitchFamily="18" charset="0"/>
                <a:cs typeface="Verdana"/>
              </a:rPr>
              <a:t>i</a:t>
            </a:r>
            <a:r>
              <a:rPr sz="2000" spc="-130" dirty="0">
                <a:solidFill>
                  <a:srgbClr val="FFFFFF"/>
                </a:solidFill>
                <a:latin typeface="Cambria" panose="02040503050406030204" pitchFamily="18" charset="0"/>
                <a:cs typeface="Verdana"/>
              </a:rPr>
              <a:t>ns</a:t>
            </a:r>
            <a:r>
              <a:rPr sz="2000" spc="-100" dirty="0">
                <a:solidFill>
                  <a:srgbClr val="FFFFFF"/>
                </a:solidFill>
                <a:latin typeface="Cambria" panose="02040503050406030204" pitchFamily="18" charset="0"/>
                <a:cs typeface="Verdana"/>
              </a:rPr>
              <a:t>t</a:t>
            </a:r>
            <a:r>
              <a:rPr sz="2000" spc="85" dirty="0">
                <a:solidFill>
                  <a:srgbClr val="FFFFFF"/>
                </a:solidFill>
                <a:latin typeface="Cambria" panose="02040503050406030204" pitchFamily="18" charset="0"/>
                <a:cs typeface="Verdana"/>
              </a:rPr>
              <a:t>anc</a:t>
            </a:r>
            <a:r>
              <a:rPr sz="2000" spc="90" dirty="0">
                <a:solidFill>
                  <a:srgbClr val="FFFFFF"/>
                </a:solidFill>
                <a:latin typeface="Cambria" panose="02040503050406030204" pitchFamily="18" charset="0"/>
                <a:cs typeface="Verdana"/>
              </a:rPr>
              <a:t>e</a:t>
            </a:r>
            <a:r>
              <a:rPr sz="2000" spc="-114" dirty="0">
                <a:solidFill>
                  <a:srgbClr val="FFFFFF"/>
                </a:solidFill>
                <a:latin typeface="Cambria" panose="02040503050406030204" pitchFamily="18" charset="0"/>
                <a:cs typeface="Verdana"/>
              </a:rPr>
              <a:t> </a:t>
            </a:r>
            <a:r>
              <a:rPr sz="2000" spc="-20" dirty="0">
                <a:solidFill>
                  <a:srgbClr val="FFFFFF"/>
                </a:solidFill>
                <a:latin typeface="Cambria" panose="02040503050406030204" pitchFamily="18" charset="0"/>
                <a:cs typeface="Verdana"/>
              </a:rPr>
              <a:t>w</a:t>
            </a:r>
            <a:r>
              <a:rPr sz="2000" spc="80" dirty="0">
                <a:solidFill>
                  <a:srgbClr val="FFFFFF"/>
                </a:solidFill>
                <a:latin typeface="Cambria" panose="02040503050406030204" pitchFamily="18" charset="0"/>
                <a:cs typeface="Verdana"/>
              </a:rPr>
              <a:t>e</a:t>
            </a:r>
            <a:r>
              <a:rPr sz="2000" spc="-105" dirty="0">
                <a:solidFill>
                  <a:srgbClr val="FFFFFF"/>
                </a:solidFill>
                <a:latin typeface="Cambria" panose="02040503050406030204" pitchFamily="18" charset="0"/>
                <a:cs typeface="Verdana"/>
              </a:rPr>
              <a:t> </a:t>
            </a:r>
            <a:r>
              <a:rPr sz="2000" spc="-20" dirty="0">
                <a:solidFill>
                  <a:srgbClr val="FFFFFF"/>
                </a:solidFill>
                <a:latin typeface="Cambria" panose="02040503050406030204" pitchFamily="18" charset="0"/>
                <a:cs typeface="Verdana"/>
              </a:rPr>
              <a:t>secure </a:t>
            </a:r>
            <a:r>
              <a:rPr sz="2000" spc="-105" dirty="0">
                <a:solidFill>
                  <a:srgbClr val="FFFFFF"/>
                </a:solidFill>
                <a:latin typeface="Cambria" panose="02040503050406030204" pitchFamily="18" charset="0"/>
                <a:cs typeface="Verdana"/>
              </a:rPr>
              <a:t>t</a:t>
            </a:r>
            <a:r>
              <a:rPr sz="2000" spc="20" dirty="0">
                <a:solidFill>
                  <a:srgbClr val="FFFFFF"/>
                </a:solidFill>
                <a:latin typeface="Cambria" panose="02040503050406030204" pitchFamily="18" charset="0"/>
                <a:cs typeface="Verdana"/>
              </a:rPr>
              <a:t>he</a:t>
            </a:r>
            <a:r>
              <a:rPr sz="2000" spc="-114" dirty="0">
                <a:solidFill>
                  <a:srgbClr val="FFFFFF"/>
                </a:solidFill>
                <a:latin typeface="Cambria" panose="02040503050406030204" pitchFamily="18" charset="0"/>
                <a:cs typeface="Verdana"/>
              </a:rPr>
              <a:t> </a:t>
            </a:r>
            <a:r>
              <a:rPr sz="2000" spc="-160" dirty="0">
                <a:solidFill>
                  <a:srgbClr val="FFFFFF"/>
                </a:solidFill>
                <a:latin typeface="Cambria" panose="02040503050406030204" pitchFamily="18" charset="0"/>
                <a:cs typeface="Verdana"/>
              </a:rPr>
              <a:t>L</a:t>
            </a:r>
            <a:r>
              <a:rPr sz="2000" spc="75" dirty="0">
                <a:solidFill>
                  <a:srgbClr val="FFFFFF"/>
                </a:solidFill>
                <a:latin typeface="Cambria" panose="02040503050406030204" pitchFamily="18" charset="0"/>
                <a:cs typeface="Verdana"/>
              </a:rPr>
              <a:t>e</a:t>
            </a:r>
            <a:r>
              <a:rPr sz="2000" spc="65" dirty="0">
                <a:solidFill>
                  <a:srgbClr val="FFFFFF"/>
                </a:solidFill>
                <a:latin typeface="Cambria" panose="02040503050406030204" pitchFamily="18" charset="0"/>
                <a:cs typeface="Verdana"/>
              </a:rPr>
              <a:t>g</a:t>
            </a:r>
            <a:r>
              <a:rPr sz="2000" dirty="0">
                <a:solidFill>
                  <a:srgbClr val="FFFFFF"/>
                </a:solidFill>
                <a:latin typeface="Cambria" panose="02040503050406030204" pitchFamily="18" charset="0"/>
                <a:cs typeface="Verdana"/>
              </a:rPr>
              <a:t>a</a:t>
            </a:r>
            <a:r>
              <a:rPr sz="2000" spc="15" dirty="0">
                <a:solidFill>
                  <a:srgbClr val="FFFFFF"/>
                </a:solidFill>
                <a:latin typeface="Cambria" panose="02040503050406030204" pitchFamily="18" charset="0"/>
                <a:cs typeface="Verdana"/>
              </a:rPr>
              <a:t>l</a:t>
            </a:r>
            <a:r>
              <a:rPr sz="2000" spc="-105" dirty="0">
                <a:solidFill>
                  <a:srgbClr val="FFFFFF"/>
                </a:solidFill>
                <a:latin typeface="Cambria" panose="02040503050406030204" pitchFamily="18" charset="0"/>
                <a:cs typeface="Verdana"/>
              </a:rPr>
              <a:t>l</a:t>
            </a:r>
            <a:r>
              <a:rPr sz="2000" spc="-95" dirty="0">
                <a:solidFill>
                  <a:srgbClr val="FFFFFF"/>
                </a:solidFill>
                <a:latin typeface="Cambria" panose="02040503050406030204" pitchFamily="18" charset="0"/>
                <a:cs typeface="Verdana"/>
              </a:rPr>
              <a:t>y</a:t>
            </a:r>
            <a:r>
              <a:rPr sz="2000" spc="-125" dirty="0">
                <a:solidFill>
                  <a:srgbClr val="FFFFFF"/>
                </a:solidFill>
                <a:latin typeface="Cambria" panose="02040503050406030204" pitchFamily="18" charset="0"/>
                <a:cs typeface="Verdana"/>
              </a:rPr>
              <a:t> </a:t>
            </a:r>
            <a:r>
              <a:rPr sz="2000" spc="-25" dirty="0">
                <a:solidFill>
                  <a:srgbClr val="FFFFFF"/>
                </a:solidFill>
                <a:latin typeface="Cambria" panose="02040503050406030204" pitchFamily="18" charset="0"/>
                <a:cs typeface="Verdana"/>
              </a:rPr>
              <a:t>N</a:t>
            </a:r>
            <a:r>
              <a:rPr sz="2000" spc="-10" dirty="0">
                <a:solidFill>
                  <a:srgbClr val="FFFFFF"/>
                </a:solidFill>
                <a:latin typeface="Cambria" panose="02040503050406030204" pitchFamily="18" charset="0"/>
                <a:cs typeface="Verdana"/>
              </a:rPr>
              <a:t>o</a:t>
            </a:r>
            <a:r>
              <a:rPr sz="2000" spc="-25" dirty="0">
                <a:solidFill>
                  <a:srgbClr val="FFFFFF"/>
                </a:solidFill>
                <a:latin typeface="Cambria" panose="02040503050406030204" pitchFamily="18" charset="0"/>
                <a:cs typeface="Verdana"/>
              </a:rPr>
              <a:t>t</a:t>
            </a:r>
            <a:r>
              <a:rPr sz="2000" spc="-85" dirty="0">
                <a:solidFill>
                  <a:srgbClr val="FFFFFF"/>
                </a:solidFill>
                <a:latin typeface="Cambria" panose="02040503050406030204" pitchFamily="18" charset="0"/>
                <a:cs typeface="Verdana"/>
              </a:rPr>
              <a:t>ar</a:t>
            </a:r>
            <a:r>
              <a:rPr sz="2000" spc="-45" dirty="0">
                <a:solidFill>
                  <a:srgbClr val="FFFFFF"/>
                </a:solidFill>
                <a:latin typeface="Cambria" panose="02040503050406030204" pitchFamily="18" charset="0"/>
                <a:cs typeface="Verdana"/>
              </a:rPr>
              <a:t>i</a:t>
            </a:r>
            <a:r>
              <a:rPr sz="2000" spc="-175" dirty="0">
                <a:solidFill>
                  <a:srgbClr val="FFFFFF"/>
                </a:solidFill>
                <a:latin typeface="Cambria" panose="02040503050406030204" pitchFamily="18" charset="0"/>
                <a:cs typeface="Verdana"/>
              </a:rPr>
              <a:t>z</a:t>
            </a:r>
            <a:r>
              <a:rPr sz="2000" spc="75" dirty="0">
                <a:solidFill>
                  <a:srgbClr val="FFFFFF"/>
                </a:solidFill>
                <a:latin typeface="Cambria" panose="02040503050406030204" pitchFamily="18" charset="0"/>
                <a:cs typeface="Verdana"/>
              </a:rPr>
              <a:t>e</a:t>
            </a:r>
            <a:r>
              <a:rPr sz="2000" spc="95" dirty="0">
                <a:solidFill>
                  <a:srgbClr val="FFFFFF"/>
                </a:solidFill>
                <a:latin typeface="Cambria" panose="02040503050406030204" pitchFamily="18" charset="0"/>
                <a:cs typeface="Verdana"/>
              </a:rPr>
              <a:t>d</a:t>
            </a:r>
            <a:r>
              <a:rPr sz="2000" spc="-90" dirty="0">
                <a:solidFill>
                  <a:srgbClr val="FFFFFF"/>
                </a:solidFill>
                <a:latin typeface="Cambria" panose="02040503050406030204" pitchFamily="18" charset="0"/>
                <a:cs typeface="Verdana"/>
              </a:rPr>
              <a:t> </a:t>
            </a:r>
            <a:r>
              <a:rPr sz="2000" spc="-160" dirty="0">
                <a:solidFill>
                  <a:srgbClr val="FFFFFF"/>
                </a:solidFill>
                <a:latin typeface="Cambria" panose="02040503050406030204" pitchFamily="18" charset="0"/>
                <a:cs typeface="Verdana"/>
              </a:rPr>
              <a:t>U</a:t>
            </a:r>
            <a:r>
              <a:rPr sz="2000" spc="100" dirty="0">
                <a:solidFill>
                  <a:srgbClr val="FFFFFF"/>
                </a:solidFill>
                <a:latin typeface="Cambria" panose="02040503050406030204" pitchFamily="18" charset="0"/>
                <a:cs typeface="Verdana"/>
              </a:rPr>
              <a:t>A</a:t>
            </a:r>
            <a:r>
              <a:rPr sz="2000" spc="-110" dirty="0">
                <a:solidFill>
                  <a:srgbClr val="FFFFFF"/>
                </a:solidFill>
                <a:latin typeface="Cambria" panose="02040503050406030204" pitchFamily="18" charset="0"/>
                <a:cs typeface="Verdana"/>
              </a:rPr>
              <a:t>E  </a:t>
            </a:r>
            <a:r>
              <a:rPr sz="2000" spc="5" dirty="0">
                <a:solidFill>
                  <a:srgbClr val="FFFFFF"/>
                </a:solidFill>
                <a:latin typeface="Cambria" panose="02040503050406030204" pitchFamily="18" charset="0"/>
                <a:cs typeface="Verdana"/>
              </a:rPr>
              <a:t>documentation </a:t>
            </a:r>
            <a:r>
              <a:rPr sz="2000" spc="-20" dirty="0">
                <a:solidFill>
                  <a:srgbClr val="FFFFFF"/>
                </a:solidFill>
                <a:latin typeface="Cambria" panose="02040503050406030204" pitchFamily="18" charset="0"/>
                <a:cs typeface="Verdana"/>
              </a:rPr>
              <a:t>to </a:t>
            </a:r>
            <a:r>
              <a:rPr sz="2000" spc="-50" dirty="0">
                <a:solidFill>
                  <a:srgbClr val="FFFFFF"/>
                </a:solidFill>
                <a:latin typeface="Cambria" panose="02040503050406030204" pitchFamily="18" charset="0"/>
                <a:cs typeface="Verdana"/>
              </a:rPr>
              <a:t>present </a:t>
            </a:r>
            <a:r>
              <a:rPr sz="2000" spc="-60" dirty="0">
                <a:solidFill>
                  <a:srgbClr val="FFFFFF"/>
                </a:solidFill>
                <a:latin typeface="Cambria" panose="02040503050406030204" pitchFamily="18" charset="0"/>
                <a:cs typeface="Verdana"/>
              </a:rPr>
              <a:t>our </a:t>
            </a:r>
            <a:r>
              <a:rPr sz="2000" spc="-20" dirty="0">
                <a:solidFill>
                  <a:srgbClr val="FFFFFF"/>
                </a:solidFill>
                <a:latin typeface="Cambria" panose="02040503050406030204" pitchFamily="18" charset="0"/>
                <a:cs typeface="Verdana"/>
              </a:rPr>
              <a:t>Client </a:t>
            </a:r>
            <a:r>
              <a:rPr sz="2000" spc="-15" dirty="0">
                <a:solidFill>
                  <a:srgbClr val="FFFFFF"/>
                </a:solidFill>
                <a:latin typeface="Cambria" panose="02040503050406030204" pitchFamily="18" charset="0"/>
                <a:cs typeface="Verdana"/>
              </a:rPr>
              <a:t> </a:t>
            </a:r>
            <a:r>
              <a:rPr sz="2000" spc="-35" dirty="0">
                <a:solidFill>
                  <a:srgbClr val="FFFFFF"/>
                </a:solidFill>
                <a:latin typeface="Cambria" panose="02040503050406030204" pitchFamily="18" charset="0"/>
                <a:cs typeface="Verdana"/>
              </a:rPr>
              <a:t>Cases.</a:t>
            </a:r>
            <a:endParaRPr sz="2000" dirty="0">
              <a:latin typeface="Cambria" panose="02040503050406030204" pitchFamily="18" charset="0"/>
              <a:cs typeface="Verdana"/>
            </a:endParaRPr>
          </a:p>
          <a:p>
            <a:pPr>
              <a:lnSpc>
                <a:spcPct val="100000"/>
              </a:lnSpc>
            </a:pPr>
            <a:endParaRPr sz="2000" dirty="0">
              <a:latin typeface="Cambria" panose="02040503050406030204" pitchFamily="18" charset="0"/>
              <a:cs typeface="Verdana"/>
            </a:endParaRPr>
          </a:p>
          <a:p>
            <a:pPr marL="12700">
              <a:lnSpc>
                <a:spcPts val="1825"/>
              </a:lnSpc>
              <a:spcBef>
                <a:spcPts val="1235"/>
              </a:spcBef>
            </a:pPr>
            <a:r>
              <a:rPr sz="2000" spc="-160" dirty="0">
                <a:solidFill>
                  <a:srgbClr val="FFFFFF"/>
                </a:solidFill>
                <a:latin typeface="Cambria" panose="02040503050406030204" pitchFamily="18" charset="0"/>
                <a:cs typeface="Verdana"/>
              </a:rPr>
              <a:t>F</a:t>
            </a:r>
            <a:r>
              <a:rPr sz="2000" spc="-65" dirty="0">
                <a:solidFill>
                  <a:srgbClr val="FFFFFF"/>
                </a:solidFill>
                <a:latin typeface="Cambria" panose="02040503050406030204" pitchFamily="18" charset="0"/>
                <a:cs typeface="Verdana"/>
              </a:rPr>
              <a:t>or</a:t>
            </a:r>
            <a:r>
              <a:rPr sz="2000" spc="-110" dirty="0">
                <a:solidFill>
                  <a:srgbClr val="FFFFFF"/>
                </a:solidFill>
                <a:latin typeface="Cambria" panose="02040503050406030204" pitchFamily="18" charset="0"/>
                <a:cs typeface="Verdana"/>
              </a:rPr>
              <a:t> </a:t>
            </a:r>
            <a:r>
              <a:rPr sz="2000" spc="15" dirty="0">
                <a:solidFill>
                  <a:srgbClr val="FFFFFF"/>
                </a:solidFill>
                <a:latin typeface="Cambria" panose="02040503050406030204" pitchFamily="18" charset="0"/>
                <a:cs typeface="Verdana"/>
              </a:rPr>
              <a:t>addi</a:t>
            </a:r>
            <a:r>
              <a:rPr sz="2000" spc="5" dirty="0">
                <a:solidFill>
                  <a:srgbClr val="FFFFFF"/>
                </a:solidFill>
                <a:latin typeface="Cambria" panose="02040503050406030204" pitchFamily="18" charset="0"/>
                <a:cs typeface="Verdana"/>
              </a:rPr>
              <a:t>t</a:t>
            </a:r>
            <a:r>
              <a:rPr sz="2000" spc="-120" dirty="0">
                <a:solidFill>
                  <a:srgbClr val="FFFFFF"/>
                </a:solidFill>
                <a:latin typeface="Cambria" panose="02040503050406030204" pitchFamily="18" charset="0"/>
                <a:cs typeface="Verdana"/>
              </a:rPr>
              <a:t>i</a:t>
            </a:r>
            <a:r>
              <a:rPr sz="2000" spc="10" dirty="0">
                <a:solidFill>
                  <a:srgbClr val="FFFFFF"/>
                </a:solidFill>
                <a:latin typeface="Cambria" panose="02040503050406030204" pitchFamily="18" charset="0"/>
                <a:cs typeface="Verdana"/>
              </a:rPr>
              <a:t>onal</a:t>
            </a:r>
            <a:r>
              <a:rPr sz="2000" spc="-95" dirty="0">
                <a:solidFill>
                  <a:srgbClr val="FFFFFF"/>
                </a:solidFill>
                <a:latin typeface="Cambria" panose="02040503050406030204" pitchFamily="18" charset="0"/>
                <a:cs typeface="Verdana"/>
              </a:rPr>
              <a:t> </a:t>
            </a:r>
            <a:r>
              <a:rPr sz="2000" spc="75" dirty="0">
                <a:solidFill>
                  <a:srgbClr val="FFFFFF"/>
                </a:solidFill>
                <a:latin typeface="Cambria" panose="02040503050406030204" pitchFamily="18" charset="0"/>
                <a:cs typeface="Verdana"/>
              </a:rPr>
              <a:t>e</a:t>
            </a:r>
            <a:r>
              <a:rPr sz="2000" spc="-35" dirty="0">
                <a:solidFill>
                  <a:srgbClr val="FFFFFF"/>
                </a:solidFill>
                <a:latin typeface="Cambria" panose="02040503050406030204" pitchFamily="18" charset="0"/>
                <a:cs typeface="Verdana"/>
              </a:rPr>
              <a:t>nqu</a:t>
            </a:r>
            <a:r>
              <a:rPr sz="2000" spc="-10" dirty="0">
                <a:solidFill>
                  <a:srgbClr val="FFFFFF"/>
                </a:solidFill>
                <a:latin typeface="Cambria" panose="02040503050406030204" pitchFamily="18" charset="0"/>
                <a:cs typeface="Verdana"/>
              </a:rPr>
              <a:t>i</a:t>
            </a:r>
            <a:r>
              <a:rPr sz="2000" spc="-50" dirty="0">
                <a:solidFill>
                  <a:srgbClr val="FFFFFF"/>
                </a:solidFill>
                <a:latin typeface="Cambria" panose="02040503050406030204" pitchFamily="18" charset="0"/>
                <a:cs typeface="Verdana"/>
              </a:rPr>
              <a:t>r</a:t>
            </a:r>
            <a:r>
              <a:rPr sz="2000" spc="-80" dirty="0">
                <a:solidFill>
                  <a:srgbClr val="FFFFFF"/>
                </a:solidFill>
                <a:latin typeface="Cambria" panose="02040503050406030204" pitchFamily="18" charset="0"/>
                <a:cs typeface="Verdana"/>
              </a:rPr>
              <a:t>e</a:t>
            </a:r>
            <a:r>
              <a:rPr sz="2000" spc="-215" dirty="0">
                <a:solidFill>
                  <a:srgbClr val="FFFFFF"/>
                </a:solidFill>
                <a:latin typeface="Cambria" panose="02040503050406030204" pitchFamily="18" charset="0"/>
                <a:cs typeface="Verdana"/>
              </a:rPr>
              <a:t>s</a:t>
            </a:r>
            <a:r>
              <a:rPr sz="2000" spc="-150" dirty="0">
                <a:solidFill>
                  <a:srgbClr val="FFFFFF"/>
                </a:solidFill>
                <a:latin typeface="Cambria" panose="02040503050406030204" pitchFamily="18" charset="0"/>
                <a:cs typeface="Verdana"/>
              </a:rPr>
              <a:t>,</a:t>
            </a:r>
            <a:r>
              <a:rPr sz="2000" spc="-95" dirty="0">
                <a:solidFill>
                  <a:srgbClr val="FFFFFF"/>
                </a:solidFill>
                <a:latin typeface="Cambria" panose="02040503050406030204" pitchFamily="18" charset="0"/>
                <a:cs typeface="Verdana"/>
              </a:rPr>
              <a:t> </a:t>
            </a:r>
            <a:r>
              <a:rPr sz="2000" spc="-25" dirty="0">
                <a:solidFill>
                  <a:srgbClr val="FFFFFF"/>
                </a:solidFill>
                <a:latin typeface="Cambria" panose="02040503050406030204" pitchFamily="18" charset="0"/>
                <a:cs typeface="Verdana"/>
              </a:rPr>
              <a:t>p</a:t>
            </a:r>
            <a:r>
              <a:rPr sz="2000" spc="5" dirty="0">
                <a:solidFill>
                  <a:srgbClr val="FFFFFF"/>
                </a:solidFill>
                <a:latin typeface="Cambria" panose="02040503050406030204" pitchFamily="18" charset="0"/>
                <a:cs typeface="Verdana"/>
              </a:rPr>
              <a:t>l</a:t>
            </a:r>
            <a:r>
              <a:rPr sz="2000" spc="75" dirty="0">
                <a:solidFill>
                  <a:srgbClr val="FFFFFF"/>
                </a:solidFill>
                <a:latin typeface="Cambria" panose="02040503050406030204" pitchFamily="18" charset="0"/>
                <a:cs typeface="Verdana"/>
              </a:rPr>
              <a:t>e</a:t>
            </a:r>
            <a:r>
              <a:rPr sz="2000" spc="-55" dirty="0">
                <a:solidFill>
                  <a:srgbClr val="FFFFFF"/>
                </a:solidFill>
                <a:latin typeface="Cambria" panose="02040503050406030204" pitchFamily="18" charset="0"/>
                <a:cs typeface="Verdana"/>
              </a:rPr>
              <a:t>a</a:t>
            </a:r>
            <a:r>
              <a:rPr sz="2000" spc="-40" dirty="0">
                <a:solidFill>
                  <a:srgbClr val="FFFFFF"/>
                </a:solidFill>
                <a:latin typeface="Cambria" panose="02040503050406030204" pitchFamily="18" charset="0"/>
                <a:cs typeface="Verdana"/>
              </a:rPr>
              <a:t>s</a:t>
            </a:r>
            <a:r>
              <a:rPr sz="2000" spc="80" dirty="0">
                <a:solidFill>
                  <a:srgbClr val="FFFFFF"/>
                </a:solidFill>
                <a:latin typeface="Cambria" panose="02040503050406030204" pitchFamily="18" charset="0"/>
                <a:cs typeface="Verdana"/>
              </a:rPr>
              <a:t>e</a:t>
            </a:r>
            <a:r>
              <a:rPr sz="2000" spc="-135" dirty="0">
                <a:solidFill>
                  <a:srgbClr val="FFFFFF"/>
                </a:solidFill>
                <a:latin typeface="Cambria" panose="02040503050406030204" pitchFamily="18" charset="0"/>
                <a:cs typeface="Verdana"/>
              </a:rPr>
              <a:t> </a:t>
            </a:r>
            <a:r>
              <a:rPr sz="2000" spc="75" dirty="0">
                <a:solidFill>
                  <a:srgbClr val="FFFFFF"/>
                </a:solidFill>
                <a:latin typeface="Cambria" panose="02040503050406030204" pitchFamily="18" charset="0"/>
                <a:cs typeface="Verdana"/>
              </a:rPr>
              <a:t>e</a:t>
            </a:r>
            <a:r>
              <a:rPr sz="2000" spc="35" dirty="0">
                <a:solidFill>
                  <a:srgbClr val="FFFFFF"/>
                </a:solidFill>
                <a:latin typeface="Cambria" panose="02040503050406030204" pitchFamily="18" charset="0"/>
                <a:cs typeface="Verdana"/>
              </a:rPr>
              <a:t>ma</a:t>
            </a:r>
            <a:r>
              <a:rPr sz="2000" spc="-120" dirty="0">
                <a:solidFill>
                  <a:srgbClr val="FFFFFF"/>
                </a:solidFill>
                <a:latin typeface="Cambria" panose="02040503050406030204" pitchFamily="18" charset="0"/>
                <a:cs typeface="Verdana"/>
              </a:rPr>
              <a:t>i</a:t>
            </a:r>
            <a:r>
              <a:rPr sz="2000" spc="-105" dirty="0">
                <a:solidFill>
                  <a:srgbClr val="FFFFFF"/>
                </a:solidFill>
                <a:latin typeface="Cambria" panose="02040503050406030204" pitchFamily="18" charset="0"/>
                <a:cs typeface="Verdana"/>
              </a:rPr>
              <a:t>l</a:t>
            </a:r>
            <a:r>
              <a:rPr sz="2000" spc="-285" dirty="0">
                <a:solidFill>
                  <a:srgbClr val="FFFFFF"/>
                </a:solidFill>
                <a:latin typeface="Cambria" panose="02040503050406030204" pitchFamily="18" charset="0"/>
                <a:cs typeface="Verdana"/>
              </a:rPr>
              <a:t>:</a:t>
            </a:r>
            <a:endParaRPr sz="2000" dirty="0">
              <a:latin typeface="Cambria" panose="02040503050406030204" pitchFamily="18" charset="0"/>
              <a:cs typeface="Verdana"/>
            </a:endParaRPr>
          </a:p>
          <a:p>
            <a:pPr marL="12700">
              <a:lnSpc>
                <a:spcPts val="1825"/>
              </a:lnSpc>
            </a:pPr>
            <a:r>
              <a:rPr lang="en-US" sz="2000" b="1" spc="-55" dirty="0">
                <a:latin typeface="Cambria" panose="02040503050406030204" pitchFamily="18" charset="0"/>
                <a:cs typeface="Tahoma"/>
                <a:hlinkClick r:id="rId7">
                  <a:extLst>
                    <a:ext uri="{A12FA001-AC4F-418D-AE19-62706E023703}">
                      <ahyp:hlinkClr xmlns:ahyp="http://schemas.microsoft.com/office/drawing/2018/hyperlinkcolor" val="tx"/>
                    </a:ext>
                  </a:extLst>
                </a:hlinkClick>
              </a:rPr>
              <a:t>theda@effrs.com</a:t>
            </a:r>
            <a:r>
              <a:rPr lang="en-US" sz="2000" b="1" spc="-55" dirty="0">
                <a:latin typeface="Cambria" panose="02040503050406030204" pitchFamily="18" charset="0"/>
                <a:cs typeface="Tahoma"/>
              </a:rPr>
              <a:t> </a:t>
            </a:r>
            <a:endParaRPr sz="2000" dirty="0">
              <a:latin typeface="Cambria" panose="02040503050406030204" pitchFamily="18" charset="0"/>
              <a:cs typeface="Tahoma"/>
            </a:endParaRPr>
          </a:p>
          <a:p>
            <a:pPr>
              <a:lnSpc>
                <a:spcPct val="100000"/>
              </a:lnSpc>
              <a:spcBef>
                <a:spcPts val="55"/>
              </a:spcBef>
            </a:pPr>
            <a:endParaRPr sz="2000" dirty="0">
              <a:latin typeface="Cambria" panose="02040503050406030204" pitchFamily="18" charset="0"/>
              <a:cs typeface="Tahoma"/>
            </a:endParaRPr>
          </a:p>
          <a:p>
            <a:pPr marL="12700">
              <a:lnSpc>
                <a:spcPct val="100000"/>
              </a:lnSpc>
            </a:pPr>
            <a:r>
              <a:rPr sz="2000" spc="-330" dirty="0">
                <a:solidFill>
                  <a:srgbClr val="FFFFFF"/>
                </a:solidFill>
                <a:latin typeface="Cambria" panose="02040503050406030204" pitchFamily="18" charset="0"/>
                <a:cs typeface="Verdana"/>
              </a:rPr>
              <a:t>T</a:t>
            </a:r>
            <a:r>
              <a:rPr sz="2000" spc="-25" dirty="0">
                <a:solidFill>
                  <a:srgbClr val="FFFFFF"/>
                </a:solidFill>
                <a:latin typeface="Cambria" panose="02040503050406030204" pitchFamily="18" charset="0"/>
                <a:cs typeface="Verdana"/>
              </a:rPr>
              <a:t>hank</a:t>
            </a:r>
            <a:r>
              <a:rPr sz="2000" spc="-95" dirty="0">
                <a:solidFill>
                  <a:srgbClr val="FFFFFF"/>
                </a:solidFill>
                <a:latin typeface="Cambria" panose="02040503050406030204" pitchFamily="18" charset="0"/>
                <a:cs typeface="Verdana"/>
              </a:rPr>
              <a:t> </a:t>
            </a:r>
            <a:r>
              <a:rPr sz="2000" spc="-90" dirty="0">
                <a:solidFill>
                  <a:srgbClr val="FFFFFF"/>
                </a:solidFill>
                <a:latin typeface="Cambria" panose="02040503050406030204" pitchFamily="18" charset="0"/>
                <a:cs typeface="Verdana"/>
              </a:rPr>
              <a:t>y</a:t>
            </a:r>
            <a:r>
              <a:rPr sz="2000" spc="-40" dirty="0">
                <a:solidFill>
                  <a:srgbClr val="FFFFFF"/>
                </a:solidFill>
                <a:latin typeface="Cambria" panose="02040503050406030204" pitchFamily="18" charset="0"/>
                <a:cs typeface="Verdana"/>
              </a:rPr>
              <a:t>ou.</a:t>
            </a:r>
            <a:endParaRPr sz="2000" dirty="0">
              <a:latin typeface="Cambria" panose="02040503050406030204" pitchFamily="18" charset="0"/>
              <a:cs typeface="Verdana"/>
            </a:endParaRPr>
          </a:p>
        </p:txBody>
      </p:sp>
      <p:pic>
        <p:nvPicPr>
          <p:cNvPr id="16" name="Picture 15" descr="A hand with a pointing finger&#10;&#10;Description automatically generated">
            <a:extLst>
              <a:ext uri="{FF2B5EF4-FFF2-40B4-BE49-F238E27FC236}">
                <a16:creationId xmlns:a16="http://schemas.microsoft.com/office/drawing/2014/main" id="{35EF708C-BCB7-C994-47EC-BC2E60B356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1116" y="304800"/>
            <a:ext cx="5748884" cy="4169759"/>
          </a:xfrm>
          <a:prstGeom prst="ellipse">
            <a:avLst/>
          </a:prstGeom>
          <a:ln>
            <a:noFill/>
          </a:ln>
          <a:effectLst>
            <a:reflection blurRad="6350" stA="50000" endA="300" endPos="38500" dist="50800" dir="5400000" sy="-100000" algn="bl" rotWithShape="0"/>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4320" y="2514600"/>
            <a:ext cx="5673090" cy="4341114"/>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object 3"/>
          <p:cNvSpPr txBox="1">
            <a:spLocks noGrp="1"/>
          </p:cNvSpPr>
          <p:nvPr>
            <p:ph type="title"/>
          </p:nvPr>
        </p:nvSpPr>
        <p:spPr>
          <a:xfrm>
            <a:off x="274320" y="551929"/>
            <a:ext cx="5334000" cy="1373196"/>
          </a:xfrm>
          <a:prstGeom prst="rect">
            <a:avLst/>
          </a:prstGeom>
        </p:spPr>
        <p:txBody>
          <a:bodyPr vert="horz" wrap="square" lIns="0" tIns="43180" rIns="0" bIns="0" rtlCol="0">
            <a:spAutoFit/>
          </a:bodyPr>
          <a:lstStyle/>
          <a:p>
            <a:pPr marL="12700" marR="5080">
              <a:lnSpc>
                <a:spcPct val="90100"/>
              </a:lnSpc>
              <a:spcBef>
                <a:spcPts val="340"/>
              </a:spcBef>
            </a:pPr>
            <a:r>
              <a:rPr sz="2400" i="1" spc="-215" dirty="0">
                <a:latin typeface="Cambria" panose="02040503050406030204" pitchFamily="18" charset="0"/>
                <a:cs typeface="Trebuchet MS"/>
              </a:rPr>
              <a:t>W</a:t>
            </a:r>
            <a:r>
              <a:rPr sz="2400" i="1" spc="-250" dirty="0">
                <a:latin typeface="Cambria" panose="02040503050406030204" pitchFamily="18" charset="0"/>
                <a:cs typeface="Trebuchet MS"/>
              </a:rPr>
              <a:t>e</a:t>
            </a:r>
            <a:r>
              <a:rPr sz="2400" i="1" spc="-95" dirty="0">
                <a:latin typeface="Cambria" panose="02040503050406030204" pitchFamily="18" charset="0"/>
                <a:cs typeface="Trebuchet MS"/>
              </a:rPr>
              <a:t> </a:t>
            </a:r>
            <a:r>
              <a:rPr sz="2400" i="1" spc="-75" dirty="0">
                <a:latin typeface="Cambria" panose="02040503050406030204" pitchFamily="18" charset="0"/>
                <a:cs typeface="Trebuchet MS"/>
              </a:rPr>
              <a:t>a</a:t>
            </a:r>
            <a:r>
              <a:rPr sz="2400" i="1" spc="-135" dirty="0">
                <a:latin typeface="Cambria" panose="02040503050406030204" pitchFamily="18" charset="0"/>
                <a:cs typeface="Trebuchet MS"/>
              </a:rPr>
              <a:t>p</a:t>
            </a:r>
            <a:r>
              <a:rPr sz="2400" i="1" spc="-195" dirty="0">
                <a:latin typeface="Cambria" panose="02040503050406030204" pitchFamily="18" charset="0"/>
                <a:cs typeface="Trebuchet MS"/>
              </a:rPr>
              <a:t>pr</a:t>
            </a:r>
            <a:r>
              <a:rPr sz="2400" i="1" spc="-215" dirty="0">
                <a:latin typeface="Cambria" panose="02040503050406030204" pitchFamily="18" charset="0"/>
                <a:cs typeface="Trebuchet MS"/>
              </a:rPr>
              <a:t>e</a:t>
            </a:r>
            <a:r>
              <a:rPr sz="2400" i="1" spc="-165" dirty="0">
                <a:latin typeface="Cambria" panose="02040503050406030204" pitchFamily="18" charset="0"/>
                <a:cs typeface="Trebuchet MS"/>
              </a:rPr>
              <a:t>cia</a:t>
            </a:r>
            <a:r>
              <a:rPr sz="2400" i="1" spc="-160" dirty="0">
                <a:latin typeface="Cambria" panose="02040503050406030204" pitchFamily="18" charset="0"/>
                <a:cs typeface="Trebuchet MS"/>
              </a:rPr>
              <a:t>t</a:t>
            </a:r>
            <a:r>
              <a:rPr sz="2400" i="1" spc="-250" dirty="0">
                <a:latin typeface="Cambria" panose="02040503050406030204" pitchFamily="18" charset="0"/>
                <a:cs typeface="Trebuchet MS"/>
              </a:rPr>
              <a:t>e</a:t>
            </a:r>
            <a:r>
              <a:rPr sz="2400" i="1" spc="-105" dirty="0">
                <a:latin typeface="Cambria" panose="02040503050406030204" pitchFamily="18" charset="0"/>
                <a:cs typeface="Trebuchet MS"/>
              </a:rPr>
              <a:t> </a:t>
            </a:r>
            <a:r>
              <a:rPr sz="2400" i="1" spc="-114" dirty="0">
                <a:latin typeface="Cambria" panose="02040503050406030204" pitchFamily="18" charset="0"/>
                <a:cs typeface="Trebuchet MS"/>
              </a:rPr>
              <a:t>y</a:t>
            </a:r>
            <a:r>
              <a:rPr sz="2400" i="1" spc="-55" dirty="0">
                <a:latin typeface="Cambria" panose="02040503050406030204" pitchFamily="18" charset="0"/>
                <a:cs typeface="Trebuchet MS"/>
              </a:rPr>
              <a:t>ou</a:t>
            </a:r>
            <a:r>
              <a:rPr sz="2400" i="1" spc="-95" dirty="0">
                <a:latin typeface="Cambria" panose="02040503050406030204" pitchFamily="18" charset="0"/>
                <a:cs typeface="Trebuchet MS"/>
              </a:rPr>
              <a:t> </a:t>
            </a:r>
            <a:r>
              <a:rPr sz="2400" i="1" spc="-190" dirty="0">
                <a:latin typeface="Cambria" panose="02040503050406030204" pitchFamily="18" charset="0"/>
                <a:cs typeface="Trebuchet MS"/>
              </a:rPr>
              <a:t>t</a:t>
            </a:r>
            <a:r>
              <a:rPr sz="2400" i="1" spc="-75" dirty="0">
                <a:latin typeface="Cambria" panose="02040503050406030204" pitchFamily="18" charset="0"/>
                <a:cs typeface="Trebuchet MS"/>
              </a:rPr>
              <a:t>a</a:t>
            </a:r>
            <a:r>
              <a:rPr sz="2400" i="1" spc="-145" dirty="0">
                <a:latin typeface="Cambria" panose="02040503050406030204" pitchFamily="18" charset="0"/>
                <a:cs typeface="Trebuchet MS"/>
              </a:rPr>
              <a:t>k</a:t>
            </a:r>
            <a:r>
              <a:rPr sz="2400" i="1" spc="-85" dirty="0">
                <a:latin typeface="Cambria" panose="02040503050406030204" pitchFamily="18" charset="0"/>
                <a:cs typeface="Trebuchet MS"/>
              </a:rPr>
              <a:t>i</a:t>
            </a:r>
            <a:r>
              <a:rPr sz="2400" i="1" spc="-40" dirty="0">
                <a:latin typeface="Cambria" panose="02040503050406030204" pitchFamily="18" charset="0"/>
                <a:cs typeface="Trebuchet MS"/>
              </a:rPr>
              <a:t>ng</a:t>
            </a:r>
            <a:r>
              <a:rPr sz="2400" i="1" spc="-100" dirty="0">
                <a:latin typeface="Cambria" panose="02040503050406030204" pitchFamily="18" charset="0"/>
                <a:cs typeface="Trebuchet MS"/>
              </a:rPr>
              <a:t> </a:t>
            </a:r>
            <a:r>
              <a:rPr sz="2400" i="1" spc="-190" dirty="0">
                <a:latin typeface="Cambria" panose="02040503050406030204" pitchFamily="18" charset="0"/>
                <a:cs typeface="Trebuchet MS"/>
              </a:rPr>
              <a:t>t</a:t>
            </a:r>
            <a:r>
              <a:rPr sz="2400" i="1" spc="-110" dirty="0">
                <a:latin typeface="Cambria" panose="02040503050406030204" pitchFamily="18" charset="0"/>
                <a:cs typeface="Trebuchet MS"/>
              </a:rPr>
              <a:t>h</a:t>
            </a:r>
            <a:r>
              <a:rPr sz="2400" i="1" spc="-250" dirty="0">
                <a:latin typeface="Cambria" panose="02040503050406030204" pitchFamily="18" charset="0"/>
                <a:cs typeface="Trebuchet MS"/>
              </a:rPr>
              <a:t>e</a:t>
            </a:r>
            <a:r>
              <a:rPr sz="2400" i="1" spc="-105" dirty="0">
                <a:latin typeface="Cambria" panose="02040503050406030204" pitchFamily="18" charset="0"/>
                <a:cs typeface="Trebuchet MS"/>
              </a:rPr>
              <a:t> </a:t>
            </a:r>
            <a:r>
              <a:rPr sz="2400" i="1" spc="-190" dirty="0">
                <a:latin typeface="Cambria" panose="02040503050406030204" pitchFamily="18" charset="0"/>
                <a:cs typeface="Trebuchet MS"/>
              </a:rPr>
              <a:t>t</a:t>
            </a:r>
            <a:r>
              <a:rPr sz="2400" i="1" spc="-145" dirty="0">
                <a:latin typeface="Cambria" panose="02040503050406030204" pitchFamily="18" charset="0"/>
                <a:cs typeface="Trebuchet MS"/>
              </a:rPr>
              <a:t>i</a:t>
            </a:r>
            <a:r>
              <a:rPr sz="2400" i="1" spc="-185" dirty="0">
                <a:latin typeface="Cambria" panose="02040503050406030204" pitchFamily="18" charset="0"/>
                <a:cs typeface="Trebuchet MS"/>
              </a:rPr>
              <a:t>me</a:t>
            </a:r>
            <a:r>
              <a:rPr sz="2400" i="1" spc="-100" dirty="0">
                <a:latin typeface="Cambria" panose="02040503050406030204" pitchFamily="18" charset="0"/>
                <a:cs typeface="Trebuchet MS"/>
              </a:rPr>
              <a:t> </a:t>
            </a:r>
            <a:r>
              <a:rPr sz="2400" i="1" spc="-190" dirty="0">
                <a:latin typeface="Cambria" panose="02040503050406030204" pitchFamily="18" charset="0"/>
                <a:cs typeface="Trebuchet MS"/>
              </a:rPr>
              <a:t>t</a:t>
            </a:r>
            <a:r>
              <a:rPr sz="2400" i="1" spc="-55" dirty="0">
                <a:latin typeface="Cambria" panose="02040503050406030204" pitchFamily="18" charset="0"/>
                <a:cs typeface="Trebuchet MS"/>
              </a:rPr>
              <a:t>o</a:t>
            </a:r>
            <a:r>
              <a:rPr sz="2400" i="1" spc="-75" dirty="0">
                <a:latin typeface="Cambria" panose="02040503050406030204" pitchFamily="18" charset="0"/>
                <a:cs typeface="Trebuchet MS"/>
              </a:rPr>
              <a:t> </a:t>
            </a:r>
            <a:r>
              <a:rPr sz="2400" i="1" spc="-240" dirty="0">
                <a:latin typeface="Cambria" panose="02040503050406030204" pitchFamily="18" charset="0"/>
                <a:cs typeface="Trebuchet MS"/>
              </a:rPr>
              <a:t>r</a:t>
            </a:r>
            <a:r>
              <a:rPr sz="2400" i="1" spc="-245" dirty="0">
                <a:latin typeface="Cambria" panose="02040503050406030204" pitchFamily="18" charset="0"/>
                <a:cs typeface="Trebuchet MS"/>
              </a:rPr>
              <a:t>e</a:t>
            </a:r>
            <a:r>
              <a:rPr sz="2400" i="1" spc="-185" dirty="0">
                <a:latin typeface="Cambria" panose="02040503050406030204" pitchFamily="18" charset="0"/>
                <a:cs typeface="Trebuchet MS"/>
              </a:rPr>
              <a:t>vie</a:t>
            </a:r>
            <a:r>
              <a:rPr sz="2400" i="1" spc="-295" dirty="0">
                <a:latin typeface="Cambria" panose="02040503050406030204" pitchFamily="18" charset="0"/>
                <a:cs typeface="Trebuchet MS"/>
              </a:rPr>
              <a:t>w</a:t>
            </a:r>
            <a:r>
              <a:rPr sz="2400" i="1" spc="-114" dirty="0">
                <a:latin typeface="Cambria" panose="02040503050406030204" pitchFamily="18" charset="0"/>
                <a:cs typeface="Trebuchet MS"/>
              </a:rPr>
              <a:t> </a:t>
            </a:r>
            <a:r>
              <a:rPr sz="2400" i="1" spc="-40" dirty="0">
                <a:latin typeface="Cambria" panose="02040503050406030204" pitchFamily="18" charset="0"/>
                <a:cs typeface="Trebuchet MS"/>
              </a:rPr>
              <a:t>o</a:t>
            </a:r>
            <a:r>
              <a:rPr sz="2400" i="1" spc="-45" dirty="0">
                <a:latin typeface="Cambria" panose="02040503050406030204" pitchFamily="18" charset="0"/>
                <a:cs typeface="Trebuchet MS"/>
              </a:rPr>
              <a:t>u</a:t>
            </a:r>
            <a:r>
              <a:rPr sz="2400" i="1" spc="-195" dirty="0">
                <a:latin typeface="Cambria" panose="02040503050406030204" pitchFamily="18" charset="0"/>
                <a:cs typeface="Trebuchet MS"/>
              </a:rPr>
              <a:t>r  </a:t>
            </a:r>
            <a:r>
              <a:rPr sz="2400" i="1" spc="-75" dirty="0">
                <a:latin typeface="Cambria" panose="02040503050406030204" pitchFamily="18" charset="0"/>
                <a:cs typeface="Trebuchet MS"/>
              </a:rPr>
              <a:t>Company</a:t>
            </a:r>
            <a:r>
              <a:rPr sz="2400" i="1" spc="-110" dirty="0">
                <a:latin typeface="Cambria" panose="02040503050406030204" pitchFamily="18" charset="0"/>
                <a:cs typeface="Trebuchet MS"/>
              </a:rPr>
              <a:t> Portfolio,</a:t>
            </a:r>
            <a:r>
              <a:rPr sz="2400" i="1" spc="-285" dirty="0">
                <a:latin typeface="Cambria" panose="02040503050406030204" pitchFamily="18" charset="0"/>
                <a:cs typeface="Trebuchet MS"/>
              </a:rPr>
              <a:t> </a:t>
            </a:r>
            <a:r>
              <a:rPr sz="2400" i="1" spc="-70" dirty="0">
                <a:latin typeface="Cambria" panose="02040503050406030204" pitchFamily="18" charset="0"/>
                <a:cs typeface="Trebuchet MS"/>
              </a:rPr>
              <a:t>please</a:t>
            </a:r>
            <a:r>
              <a:rPr sz="2400" i="1" spc="-105" dirty="0">
                <a:latin typeface="Cambria" panose="02040503050406030204" pitchFamily="18" charset="0"/>
                <a:cs typeface="Trebuchet MS"/>
              </a:rPr>
              <a:t> </a:t>
            </a:r>
            <a:r>
              <a:rPr sz="2400" i="1" spc="-75" dirty="0">
                <a:latin typeface="Cambria" panose="02040503050406030204" pitchFamily="18" charset="0"/>
                <a:cs typeface="Trebuchet MS"/>
              </a:rPr>
              <a:t>feel</a:t>
            </a:r>
            <a:r>
              <a:rPr sz="2400" i="1" spc="-100" dirty="0">
                <a:latin typeface="Cambria" panose="02040503050406030204" pitchFamily="18" charset="0"/>
                <a:cs typeface="Trebuchet MS"/>
              </a:rPr>
              <a:t> </a:t>
            </a:r>
            <a:r>
              <a:rPr sz="2400" i="1" spc="-204" dirty="0">
                <a:latin typeface="Cambria" panose="02040503050406030204" pitchFamily="18" charset="0"/>
                <a:cs typeface="Trebuchet MS"/>
              </a:rPr>
              <a:t>free</a:t>
            </a:r>
            <a:r>
              <a:rPr sz="2400" i="1" spc="-100" dirty="0">
                <a:latin typeface="Cambria" panose="02040503050406030204" pitchFamily="18" charset="0"/>
                <a:cs typeface="Trebuchet MS"/>
              </a:rPr>
              <a:t> </a:t>
            </a:r>
            <a:r>
              <a:rPr sz="2400" i="1" spc="-120" dirty="0">
                <a:latin typeface="Cambria" panose="02040503050406030204" pitchFamily="18" charset="0"/>
                <a:cs typeface="Trebuchet MS"/>
              </a:rPr>
              <a:t>to</a:t>
            </a:r>
            <a:r>
              <a:rPr sz="2400" i="1" spc="-75" dirty="0">
                <a:latin typeface="Cambria" panose="02040503050406030204" pitchFamily="18" charset="0"/>
                <a:cs typeface="Trebuchet MS"/>
              </a:rPr>
              <a:t> </a:t>
            </a:r>
            <a:r>
              <a:rPr sz="2400" i="1" spc="-245" dirty="0">
                <a:latin typeface="Cambria" panose="02040503050406030204" pitchFamily="18" charset="0"/>
                <a:cs typeface="Trebuchet MS"/>
              </a:rPr>
              <a:t>revert</a:t>
            </a:r>
            <a:r>
              <a:rPr sz="2400" i="1" spc="-105" dirty="0">
                <a:latin typeface="Cambria" panose="02040503050406030204" pitchFamily="18" charset="0"/>
                <a:cs typeface="Trebuchet MS"/>
              </a:rPr>
              <a:t> </a:t>
            </a:r>
            <a:r>
              <a:rPr sz="2400" i="1" spc="-165" dirty="0">
                <a:latin typeface="Cambria" panose="02040503050406030204" pitchFamily="18" charset="0"/>
                <a:cs typeface="Trebuchet MS"/>
              </a:rPr>
              <a:t>with </a:t>
            </a:r>
            <a:r>
              <a:rPr sz="2400" i="1" spc="-585" dirty="0">
                <a:latin typeface="Cambria" panose="02040503050406030204" pitchFamily="18" charset="0"/>
                <a:cs typeface="Trebuchet MS"/>
              </a:rPr>
              <a:t> </a:t>
            </a:r>
            <a:r>
              <a:rPr sz="2400" i="1" spc="-40" dirty="0">
                <a:latin typeface="Cambria" panose="02040503050406030204" pitchFamily="18" charset="0"/>
                <a:cs typeface="Trebuchet MS"/>
              </a:rPr>
              <a:t>a</a:t>
            </a:r>
            <a:r>
              <a:rPr sz="2400" i="1" spc="-100" dirty="0">
                <a:latin typeface="Cambria" panose="02040503050406030204" pitchFamily="18" charset="0"/>
                <a:cs typeface="Trebuchet MS"/>
              </a:rPr>
              <a:t>n</a:t>
            </a:r>
            <a:r>
              <a:rPr sz="2400" i="1" spc="-130" dirty="0">
                <a:latin typeface="Cambria" panose="02040503050406030204" pitchFamily="18" charset="0"/>
                <a:cs typeface="Trebuchet MS"/>
              </a:rPr>
              <a:t>y</a:t>
            </a:r>
            <a:r>
              <a:rPr sz="2400" i="1" spc="-85" dirty="0">
                <a:latin typeface="Cambria" panose="02040503050406030204" pitchFamily="18" charset="0"/>
                <a:cs typeface="Trebuchet MS"/>
              </a:rPr>
              <a:t> </a:t>
            </a:r>
            <a:r>
              <a:rPr sz="2400" i="1" spc="-210" dirty="0">
                <a:latin typeface="Cambria" panose="02040503050406030204" pitchFamily="18" charset="0"/>
                <a:cs typeface="Trebuchet MS"/>
              </a:rPr>
              <a:t>c</a:t>
            </a:r>
            <a:r>
              <a:rPr sz="2400" i="1" spc="275" dirty="0">
                <a:latin typeface="Cambria" panose="02040503050406030204" pitchFamily="18" charset="0"/>
                <a:cs typeface="Trebuchet MS"/>
              </a:rPr>
              <a:t>l</a:t>
            </a:r>
            <a:r>
              <a:rPr sz="2400" i="1" spc="-75" dirty="0">
                <a:latin typeface="Cambria" panose="02040503050406030204" pitchFamily="18" charset="0"/>
                <a:cs typeface="Trebuchet MS"/>
              </a:rPr>
              <a:t>a</a:t>
            </a:r>
            <a:r>
              <a:rPr sz="2400" i="1" spc="-170" dirty="0">
                <a:latin typeface="Cambria" panose="02040503050406030204" pitchFamily="18" charset="0"/>
                <a:cs typeface="Trebuchet MS"/>
              </a:rPr>
              <a:t>rit</a:t>
            </a:r>
            <a:r>
              <a:rPr sz="2400" i="1" spc="-225" dirty="0">
                <a:latin typeface="Cambria" panose="02040503050406030204" pitchFamily="18" charset="0"/>
                <a:cs typeface="Trebuchet MS"/>
              </a:rPr>
              <a:t>y</a:t>
            </a:r>
            <a:r>
              <a:rPr sz="2400" i="1" spc="-110" dirty="0">
                <a:latin typeface="Cambria" panose="02040503050406030204" pitchFamily="18" charset="0"/>
                <a:cs typeface="Trebuchet MS"/>
              </a:rPr>
              <a:t> </a:t>
            </a:r>
            <a:r>
              <a:rPr sz="2400" i="1" spc="-75" dirty="0">
                <a:latin typeface="Cambria" panose="02040503050406030204" pitchFamily="18" charset="0"/>
                <a:cs typeface="Trebuchet MS"/>
              </a:rPr>
              <a:t>o</a:t>
            </a:r>
            <a:r>
              <a:rPr sz="2400" i="1" spc="-245" dirty="0">
                <a:latin typeface="Cambria" panose="02040503050406030204" pitchFamily="18" charset="0"/>
                <a:cs typeface="Trebuchet MS"/>
              </a:rPr>
              <a:t>r</a:t>
            </a:r>
            <a:r>
              <a:rPr sz="2400" i="1" spc="-80" dirty="0">
                <a:latin typeface="Cambria" panose="02040503050406030204" pitchFamily="18" charset="0"/>
                <a:cs typeface="Trebuchet MS"/>
              </a:rPr>
              <a:t> </a:t>
            </a:r>
            <a:r>
              <a:rPr sz="2400" i="1" spc="-75" dirty="0">
                <a:latin typeface="Cambria" panose="02040503050406030204" pitchFamily="18" charset="0"/>
                <a:cs typeface="Trebuchet MS"/>
              </a:rPr>
              <a:t>a</a:t>
            </a:r>
            <a:r>
              <a:rPr sz="2400" i="1" spc="-30" dirty="0">
                <a:latin typeface="Cambria" panose="02040503050406030204" pitchFamily="18" charset="0"/>
                <a:cs typeface="Trebuchet MS"/>
              </a:rPr>
              <a:t>d</a:t>
            </a:r>
            <a:r>
              <a:rPr sz="2400" i="1" spc="-130" dirty="0">
                <a:latin typeface="Cambria" panose="02040503050406030204" pitchFamily="18" charset="0"/>
                <a:cs typeface="Trebuchet MS"/>
              </a:rPr>
              <a:t>d</a:t>
            </a:r>
            <a:r>
              <a:rPr sz="2400" i="1" spc="-70" dirty="0">
                <a:latin typeface="Cambria" panose="02040503050406030204" pitchFamily="18" charset="0"/>
                <a:cs typeface="Trebuchet MS"/>
              </a:rPr>
              <a:t>i</a:t>
            </a:r>
            <a:r>
              <a:rPr sz="2400" i="1" spc="-60" dirty="0">
                <a:latin typeface="Cambria" panose="02040503050406030204" pitchFamily="18" charset="0"/>
                <a:cs typeface="Trebuchet MS"/>
              </a:rPr>
              <a:t>tiona</a:t>
            </a:r>
            <a:r>
              <a:rPr sz="2400" i="1" spc="-35" dirty="0">
                <a:latin typeface="Cambria" panose="02040503050406030204" pitchFamily="18" charset="0"/>
                <a:cs typeface="Trebuchet MS"/>
              </a:rPr>
              <a:t>l</a:t>
            </a:r>
            <a:r>
              <a:rPr sz="2400" i="1" spc="-110" dirty="0">
                <a:latin typeface="Cambria" panose="02040503050406030204" pitchFamily="18" charset="0"/>
                <a:cs typeface="Trebuchet MS"/>
              </a:rPr>
              <a:t> </a:t>
            </a:r>
            <a:r>
              <a:rPr sz="2400" i="1" spc="-145" dirty="0">
                <a:latin typeface="Cambria" panose="02040503050406030204" pitchFamily="18" charset="0"/>
                <a:cs typeface="Trebuchet MS"/>
              </a:rPr>
              <a:t>i</a:t>
            </a:r>
            <a:r>
              <a:rPr sz="2400" i="1" spc="-100" dirty="0">
                <a:latin typeface="Cambria" panose="02040503050406030204" pitchFamily="18" charset="0"/>
                <a:cs typeface="Trebuchet MS"/>
              </a:rPr>
              <a:t>n</a:t>
            </a:r>
            <a:r>
              <a:rPr sz="2400" i="1" spc="-80" dirty="0">
                <a:latin typeface="Cambria" panose="02040503050406030204" pitchFamily="18" charset="0"/>
                <a:cs typeface="Trebuchet MS"/>
              </a:rPr>
              <a:t>f</a:t>
            </a:r>
            <a:r>
              <a:rPr sz="2400" i="1" spc="-85" dirty="0">
                <a:latin typeface="Cambria" panose="02040503050406030204" pitchFamily="18" charset="0"/>
                <a:cs typeface="Trebuchet MS"/>
              </a:rPr>
              <a:t>o</a:t>
            </a:r>
            <a:r>
              <a:rPr sz="2400" i="1" spc="-155" dirty="0">
                <a:latin typeface="Cambria" panose="02040503050406030204" pitchFamily="18" charset="0"/>
                <a:cs typeface="Trebuchet MS"/>
              </a:rPr>
              <a:t>rma</a:t>
            </a:r>
            <a:r>
              <a:rPr sz="2400" i="1" spc="-175" dirty="0">
                <a:latin typeface="Cambria" panose="02040503050406030204" pitchFamily="18" charset="0"/>
                <a:cs typeface="Trebuchet MS"/>
              </a:rPr>
              <a:t>tion.</a:t>
            </a:r>
            <a:endParaRPr sz="2400" dirty="0">
              <a:latin typeface="Cambria" panose="02040503050406030204" pitchFamily="18" charset="0"/>
              <a:cs typeface="Trebuchet MS"/>
            </a:endParaRPr>
          </a:p>
        </p:txBody>
      </p:sp>
      <p:sp>
        <p:nvSpPr>
          <p:cNvPr id="4" name="object 4"/>
          <p:cNvSpPr txBox="1"/>
          <p:nvPr/>
        </p:nvSpPr>
        <p:spPr>
          <a:xfrm>
            <a:off x="274320" y="2301620"/>
            <a:ext cx="5951002" cy="2475742"/>
          </a:xfrm>
          <a:prstGeom prst="rect">
            <a:avLst/>
          </a:prstGeom>
        </p:spPr>
        <p:txBody>
          <a:bodyPr vert="horz" wrap="square" lIns="0" tIns="47625" rIns="0" bIns="0" rtlCol="0">
            <a:spAutoFit/>
          </a:bodyPr>
          <a:lstStyle/>
          <a:p>
            <a:pPr marL="12700" marR="5080">
              <a:lnSpc>
                <a:spcPts val="2160"/>
              </a:lnSpc>
              <a:spcBef>
                <a:spcPts val="375"/>
              </a:spcBef>
            </a:pPr>
            <a:r>
              <a:rPr b="1" i="1" spc="-215" dirty="0">
                <a:solidFill>
                  <a:schemeClr val="bg1"/>
                </a:solidFill>
                <a:latin typeface="Cambria" panose="02040503050406030204" pitchFamily="18" charset="0"/>
                <a:cs typeface="Trebuchet MS"/>
              </a:rPr>
              <a:t>W</a:t>
            </a:r>
            <a:r>
              <a:rPr b="1" i="1" spc="-250" dirty="0">
                <a:solidFill>
                  <a:schemeClr val="bg1"/>
                </a:solidFill>
                <a:latin typeface="Cambria" panose="02040503050406030204" pitchFamily="18" charset="0"/>
                <a:cs typeface="Trebuchet MS"/>
              </a:rPr>
              <a:t>e</a:t>
            </a:r>
            <a:r>
              <a:rPr b="1" i="1" spc="-95" dirty="0">
                <a:solidFill>
                  <a:schemeClr val="bg1"/>
                </a:solidFill>
                <a:latin typeface="Cambria" panose="02040503050406030204" pitchFamily="18" charset="0"/>
                <a:cs typeface="Trebuchet MS"/>
              </a:rPr>
              <a:t> </a:t>
            </a:r>
            <a:r>
              <a:rPr lang="en-US" b="1" i="1" spc="-95" dirty="0">
                <a:solidFill>
                  <a:schemeClr val="bg1"/>
                </a:solidFill>
                <a:latin typeface="Cambria" panose="02040503050406030204" pitchFamily="18" charset="0"/>
                <a:cs typeface="Trebuchet MS"/>
              </a:rPr>
              <a:t> look </a:t>
            </a:r>
            <a:r>
              <a:rPr b="1" i="1" spc="-80" dirty="0">
                <a:solidFill>
                  <a:schemeClr val="bg1"/>
                </a:solidFill>
                <a:latin typeface="Cambria" panose="02040503050406030204" pitchFamily="18" charset="0"/>
                <a:cs typeface="Trebuchet MS"/>
              </a:rPr>
              <a:t>f</a:t>
            </a:r>
            <a:r>
              <a:rPr b="1" i="1" spc="-75" dirty="0">
                <a:solidFill>
                  <a:schemeClr val="bg1"/>
                </a:solidFill>
                <a:latin typeface="Cambria" panose="02040503050406030204" pitchFamily="18" charset="0"/>
                <a:cs typeface="Trebuchet MS"/>
              </a:rPr>
              <a:t>o</a:t>
            </a:r>
            <a:r>
              <a:rPr b="1" i="1" spc="-240" dirty="0">
                <a:solidFill>
                  <a:schemeClr val="bg1"/>
                </a:solidFill>
                <a:latin typeface="Cambria" panose="02040503050406030204" pitchFamily="18" charset="0"/>
                <a:cs typeface="Trebuchet MS"/>
              </a:rPr>
              <a:t>r</a:t>
            </a:r>
            <a:r>
              <a:rPr b="1" i="1" spc="-220" dirty="0">
                <a:solidFill>
                  <a:schemeClr val="bg1"/>
                </a:solidFill>
                <a:latin typeface="Cambria" panose="02040503050406030204" pitchFamily="18" charset="0"/>
                <a:cs typeface="Trebuchet MS"/>
              </a:rPr>
              <a:t>w</a:t>
            </a:r>
            <a:r>
              <a:rPr b="1" i="1" spc="-125" dirty="0">
                <a:solidFill>
                  <a:schemeClr val="bg1"/>
                </a:solidFill>
                <a:latin typeface="Cambria" panose="02040503050406030204" pitchFamily="18" charset="0"/>
                <a:cs typeface="Trebuchet MS"/>
              </a:rPr>
              <a:t>ard</a:t>
            </a:r>
            <a:r>
              <a:rPr b="1" i="1" spc="-100" dirty="0">
                <a:solidFill>
                  <a:schemeClr val="bg1"/>
                </a:solidFill>
                <a:latin typeface="Cambria" panose="02040503050406030204" pitchFamily="18" charset="0"/>
                <a:cs typeface="Trebuchet MS"/>
              </a:rPr>
              <a:t> </a:t>
            </a:r>
            <a:r>
              <a:rPr b="1" i="1" spc="-190" dirty="0">
                <a:solidFill>
                  <a:schemeClr val="bg1"/>
                </a:solidFill>
                <a:latin typeface="Cambria" panose="02040503050406030204" pitchFamily="18" charset="0"/>
                <a:cs typeface="Trebuchet MS"/>
              </a:rPr>
              <a:t>t</a:t>
            </a:r>
            <a:r>
              <a:rPr b="1" i="1" spc="-55" dirty="0">
                <a:solidFill>
                  <a:schemeClr val="bg1"/>
                </a:solidFill>
                <a:latin typeface="Cambria" panose="02040503050406030204" pitchFamily="18" charset="0"/>
                <a:cs typeface="Trebuchet MS"/>
              </a:rPr>
              <a:t>o</a:t>
            </a:r>
            <a:r>
              <a:rPr b="1" i="1" spc="-85" dirty="0">
                <a:solidFill>
                  <a:schemeClr val="bg1"/>
                </a:solidFill>
                <a:latin typeface="Cambria" panose="02040503050406030204" pitchFamily="18" charset="0"/>
                <a:cs typeface="Trebuchet MS"/>
              </a:rPr>
              <a:t> </a:t>
            </a:r>
            <a:r>
              <a:rPr b="1" i="1" spc="-245" dirty="0">
                <a:solidFill>
                  <a:schemeClr val="bg1"/>
                </a:solidFill>
                <a:latin typeface="Cambria" panose="02040503050406030204" pitchFamily="18" charset="0"/>
                <a:cs typeface="Trebuchet MS"/>
              </a:rPr>
              <a:t>be</a:t>
            </a:r>
            <a:r>
              <a:rPr b="1" i="1" spc="-145" dirty="0">
                <a:solidFill>
                  <a:schemeClr val="bg1"/>
                </a:solidFill>
                <a:latin typeface="Cambria" panose="02040503050406030204" pitchFamily="18" charset="0"/>
                <a:cs typeface="Trebuchet MS"/>
              </a:rPr>
              <a:t>i</a:t>
            </a:r>
            <a:r>
              <a:rPr b="1" i="1" spc="-40" dirty="0">
                <a:solidFill>
                  <a:schemeClr val="bg1"/>
                </a:solidFill>
                <a:latin typeface="Cambria" panose="02040503050406030204" pitchFamily="18" charset="0"/>
                <a:cs typeface="Trebuchet MS"/>
              </a:rPr>
              <a:t>ng</a:t>
            </a:r>
            <a:r>
              <a:rPr b="1" i="1" spc="-100" dirty="0">
                <a:solidFill>
                  <a:schemeClr val="bg1"/>
                </a:solidFill>
                <a:latin typeface="Cambria" panose="02040503050406030204" pitchFamily="18" charset="0"/>
                <a:cs typeface="Trebuchet MS"/>
              </a:rPr>
              <a:t> </a:t>
            </a:r>
            <a:r>
              <a:rPr b="1" i="1" spc="-40" dirty="0">
                <a:solidFill>
                  <a:schemeClr val="bg1"/>
                </a:solidFill>
                <a:latin typeface="Cambria" panose="02040503050406030204" pitchFamily="18" charset="0"/>
                <a:cs typeface="Trebuchet MS"/>
              </a:rPr>
              <a:t>o</a:t>
            </a:r>
            <a:r>
              <a:rPr b="1" i="1" spc="-85" dirty="0">
                <a:solidFill>
                  <a:schemeClr val="bg1"/>
                </a:solidFill>
                <a:latin typeface="Cambria" panose="02040503050406030204" pitchFamily="18" charset="0"/>
                <a:cs typeface="Trebuchet MS"/>
              </a:rPr>
              <a:t>f </a:t>
            </a:r>
            <a:r>
              <a:rPr b="1" i="1" spc="20" dirty="0">
                <a:solidFill>
                  <a:schemeClr val="bg1"/>
                </a:solidFill>
                <a:latin typeface="Cambria" panose="02040503050406030204" pitchFamily="18" charset="0"/>
                <a:cs typeface="Trebuchet MS"/>
              </a:rPr>
              <a:t>S</a:t>
            </a:r>
            <a:r>
              <a:rPr b="1" i="1" spc="-245" dirty="0">
                <a:solidFill>
                  <a:schemeClr val="bg1"/>
                </a:solidFill>
                <a:latin typeface="Cambria" panose="02040503050406030204" pitchFamily="18" charset="0"/>
                <a:cs typeface="Trebuchet MS"/>
              </a:rPr>
              <a:t>e</a:t>
            </a:r>
            <a:r>
              <a:rPr b="1" i="1" spc="-240" dirty="0">
                <a:solidFill>
                  <a:schemeClr val="bg1"/>
                </a:solidFill>
                <a:latin typeface="Cambria" panose="02040503050406030204" pitchFamily="18" charset="0"/>
                <a:cs typeface="Trebuchet MS"/>
              </a:rPr>
              <a:t>r</a:t>
            </a:r>
            <a:r>
              <a:rPr b="1" i="1" spc="-210" dirty="0">
                <a:solidFill>
                  <a:schemeClr val="bg1"/>
                </a:solidFill>
                <a:latin typeface="Cambria" panose="02040503050406030204" pitchFamily="18" charset="0"/>
                <a:cs typeface="Trebuchet MS"/>
              </a:rPr>
              <a:t>vic</a:t>
            </a:r>
            <a:r>
              <a:rPr b="1" i="1" spc="-250" dirty="0">
                <a:solidFill>
                  <a:schemeClr val="bg1"/>
                </a:solidFill>
                <a:latin typeface="Cambria" panose="02040503050406030204" pitchFamily="18" charset="0"/>
                <a:cs typeface="Trebuchet MS"/>
              </a:rPr>
              <a:t>e</a:t>
            </a:r>
            <a:r>
              <a:rPr b="1" i="1" spc="-105" dirty="0">
                <a:solidFill>
                  <a:schemeClr val="bg1"/>
                </a:solidFill>
                <a:latin typeface="Cambria" panose="02040503050406030204" pitchFamily="18" charset="0"/>
                <a:cs typeface="Trebuchet MS"/>
              </a:rPr>
              <a:t> </a:t>
            </a:r>
            <a:r>
              <a:rPr b="1" i="1" spc="-190" dirty="0">
                <a:solidFill>
                  <a:schemeClr val="bg1"/>
                </a:solidFill>
                <a:latin typeface="Cambria" panose="02040503050406030204" pitchFamily="18" charset="0"/>
                <a:cs typeface="Trebuchet MS"/>
              </a:rPr>
              <a:t>t</a:t>
            </a:r>
            <a:r>
              <a:rPr b="1" i="1" spc="-55" dirty="0">
                <a:solidFill>
                  <a:schemeClr val="bg1"/>
                </a:solidFill>
                <a:latin typeface="Cambria" panose="02040503050406030204" pitchFamily="18" charset="0"/>
                <a:cs typeface="Trebuchet MS"/>
              </a:rPr>
              <a:t>o</a:t>
            </a:r>
            <a:r>
              <a:rPr b="1" i="1" spc="-75" dirty="0">
                <a:solidFill>
                  <a:schemeClr val="bg1"/>
                </a:solidFill>
                <a:latin typeface="Cambria" panose="02040503050406030204" pitchFamily="18" charset="0"/>
                <a:cs typeface="Trebuchet MS"/>
              </a:rPr>
              <a:t> </a:t>
            </a:r>
            <a:r>
              <a:rPr b="1" i="1" spc="-114" dirty="0">
                <a:solidFill>
                  <a:schemeClr val="bg1"/>
                </a:solidFill>
                <a:latin typeface="Cambria" panose="02040503050406030204" pitchFamily="18" charset="0"/>
                <a:cs typeface="Trebuchet MS"/>
              </a:rPr>
              <a:t>y</a:t>
            </a:r>
            <a:r>
              <a:rPr b="1" i="1" spc="-55" dirty="0">
                <a:solidFill>
                  <a:schemeClr val="bg1"/>
                </a:solidFill>
                <a:latin typeface="Cambria" panose="02040503050406030204" pitchFamily="18" charset="0"/>
                <a:cs typeface="Trebuchet MS"/>
              </a:rPr>
              <a:t>o</a:t>
            </a:r>
            <a:r>
              <a:rPr b="1" i="1" spc="-50" dirty="0">
                <a:solidFill>
                  <a:schemeClr val="bg1"/>
                </a:solidFill>
                <a:latin typeface="Cambria" panose="02040503050406030204" pitchFamily="18" charset="0"/>
                <a:cs typeface="Trebuchet MS"/>
              </a:rPr>
              <a:t>u</a:t>
            </a:r>
            <a:r>
              <a:rPr b="1" i="1" spc="-195" dirty="0">
                <a:solidFill>
                  <a:schemeClr val="bg1"/>
                </a:solidFill>
                <a:latin typeface="Cambria" panose="02040503050406030204" pitchFamily="18" charset="0"/>
                <a:cs typeface="Trebuchet MS"/>
              </a:rPr>
              <a:t>r  </a:t>
            </a:r>
            <a:r>
              <a:rPr b="1" i="1" spc="-125" dirty="0">
                <a:solidFill>
                  <a:schemeClr val="bg1"/>
                </a:solidFill>
                <a:latin typeface="Cambria" panose="02040503050406030204" pitchFamily="18" charset="0"/>
                <a:cs typeface="Trebuchet MS"/>
              </a:rPr>
              <a:t>O</a:t>
            </a:r>
            <a:r>
              <a:rPr b="1" i="1" spc="-240" dirty="0">
                <a:solidFill>
                  <a:schemeClr val="bg1"/>
                </a:solidFill>
                <a:latin typeface="Cambria" panose="02040503050406030204" pitchFamily="18" charset="0"/>
                <a:cs typeface="Trebuchet MS"/>
              </a:rPr>
              <a:t>r</a:t>
            </a:r>
            <a:r>
              <a:rPr b="1" i="1" spc="40" dirty="0">
                <a:solidFill>
                  <a:schemeClr val="bg1"/>
                </a:solidFill>
                <a:latin typeface="Cambria" panose="02040503050406030204" pitchFamily="18" charset="0"/>
                <a:cs typeface="Trebuchet MS"/>
              </a:rPr>
              <a:t>g</a:t>
            </a:r>
            <a:r>
              <a:rPr b="1" i="1" spc="-50" dirty="0">
                <a:solidFill>
                  <a:schemeClr val="bg1"/>
                </a:solidFill>
                <a:latin typeface="Cambria" panose="02040503050406030204" pitchFamily="18" charset="0"/>
                <a:cs typeface="Trebuchet MS"/>
              </a:rPr>
              <a:t>a</a:t>
            </a:r>
            <a:r>
              <a:rPr b="1" i="1" spc="-155" dirty="0">
                <a:solidFill>
                  <a:schemeClr val="bg1"/>
                </a:solidFill>
                <a:latin typeface="Cambria" panose="02040503050406030204" pitchFamily="18" charset="0"/>
                <a:cs typeface="Trebuchet MS"/>
              </a:rPr>
              <a:t>niza</a:t>
            </a:r>
            <a:r>
              <a:rPr b="1" i="1" spc="-145" dirty="0">
                <a:solidFill>
                  <a:schemeClr val="bg1"/>
                </a:solidFill>
                <a:latin typeface="Cambria" panose="02040503050406030204" pitchFamily="18" charset="0"/>
                <a:cs typeface="Trebuchet MS"/>
              </a:rPr>
              <a:t>t</a:t>
            </a:r>
            <a:r>
              <a:rPr b="1" i="1" spc="-105" dirty="0">
                <a:solidFill>
                  <a:schemeClr val="bg1"/>
                </a:solidFill>
                <a:latin typeface="Cambria" panose="02040503050406030204" pitchFamily="18" charset="0"/>
                <a:cs typeface="Trebuchet MS"/>
              </a:rPr>
              <a:t>ion</a:t>
            </a:r>
            <a:r>
              <a:rPr b="1" i="1" spc="-110" dirty="0">
                <a:solidFill>
                  <a:schemeClr val="bg1"/>
                </a:solidFill>
                <a:latin typeface="Cambria" panose="02040503050406030204" pitchFamily="18" charset="0"/>
                <a:cs typeface="Trebuchet MS"/>
              </a:rPr>
              <a:t> </a:t>
            </a:r>
            <a:r>
              <a:rPr b="1" i="1" spc="-145" dirty="0">
                <a:solidFill>
                  <a:schemeClr val="bg1"/>
                </a:solidFill>
                <a:latin typeface="Cambria" panose="02040503050406030204" pitchFamily="18" charset="0"/>
                <a:cs typeface="Trebuchet MS"/>
              </a:rPr>
              <a:t>i</a:t>
            </a:r>
            <a:r>
              <a:rPr b="1" i="1" spc="-105" dirty="0">
                <a:solidFill>
                  <a:schemeClr val="bg1"/>
                </a:solidFill>
                <a:latin typeface="Cambria" panose="02040503050406030204" pitchFamily="18" charset="0"/>
                <a:cs typeface="Trebuchet MS"/>
              </a:rPr>
              <a:t>n</a:t>
            </a:r>
            <a:r>
              <a:rPr b="1" i="1" spc="-80" dirty="0">
                <a:solidFill>
                  <a:schemeClr val="bg1"/>
                </a:solidFill>
                <a:latin typeface="Cambria" panose="02040503050406030204" pitchFamily="18" charset="0"/>
                <a:cs typeface="Trebuchet MS"/>
              </a:rPr>
              <a:t> </a:t>
            </a:r>
            <a:r>
              <a:rPr b="1" i="1" spc="-190" dirty="0">
                <a:solidFill>
                  <a:schemeClr val="bg1"/>
                </a:solidFill>
                <a:latin typeface="Cambria" panose="02040503050406030204" pitchFamily="18" charset="0"/>
                <a:cs typeface="Trebuchet MS"/>
              </a:rPr>
              <a:t>t</a:t>
            </a:r>
            <a:r>
              <a:rPr b="1" i="1" spc="-110" dirty="0">
                <a:solidFill>
                  <a:schemeClr val="bg1"/>
                </a:solidFill>
                <a:latin typeface="Cambria" panose="02040503050406030204" pitchFamily="18" charset="0"/>
                <a:cs typeface="Trebuchet MS"/>
              </a:rPr>
              <a:t>h</a:t>
            </a:r>
            <a:r>
              <a:rPr b="1" i="1" spc="-250" dirty="0">
                <a:solidFill>
                  <a:schemeClr val="bg1"/>
                </a:solidFill>
                <a:latin typeface="Cambria" panose="02040503050406030204" pitchFamily="18" charset="0"/>
                <a:cs typeface="Trebuchet MS"/>
              </a:rPr>
              <a:t>e</a:t>
            </a:r>
            <a:r>
              <a:rPr b="1" i="1" spc="-95" dirty="0">
                <a:solidFill>
                  <a:schemeClr val="bg1"/>
                </a:solidFill>
                <a:latin typeface="Cambria" panose="02040503050406030204" pitchFamily="18" charset="0"/>
                <a:cs typeface="Trebuchet MS"/>
              </a:rPr>
              <a:t> </a:t>
            </a:r>
            <a:r>
              <a:rPr b="1" i="1" spc="-80" dirty="0">
                <a:solidFill>
                  <a:schemeClr val="bg1"/>
                </a:solidFill>
                <a:latin typeface="Cambria" panose="02040503050406030204" pitchFamily="18" charset="0"/>
                <a:cs typeface="Trebuchet MS"/>
              </a:rPr>
              <a:t>f</a:t>
            </a:r>
            <a:r>
              <a:rPr b="1" i="1" spc="-45" dirty="0">
                <a:solidFill>
                  <a:schemeClr val="bg1"/>
                </a:solidFill>
                <a:latin typeface="Cambria" panose="02040503050406030204" pitchFamily="18" charset="0"/>
                <a:cs typeface="Trebuchet MS"/>
              </a:rPr>
              <a:t>u</a:t>
            </a:r>
            <a:r>
              <a:rPr b="1" i="1" spc="-185" dirty="0">
                <a:solidFill>
                  <a:schemeClr val="bg1"/>
                </a:solidFill>
                <a:latin typeface="Cambria" panose="02040503050406030204" pitchFamily="18" charset="0"/>
                <a:cs typeface="Trebuchet MS"/>
              </a:rPr>
              <a:t>tur</a:t>
            </a:r>
            <a:r>
              <a:rPr b="1" i="1" spc="-250" dirty="0">
                <a:solidFill>
                  <a:schemeClr val="bg1"/>
                </a:solidFill>
                <a:latin typeface="Cambria" panose="02040503050406030204" pitchFamily="18" charset="0"/>
                <a:cs typeface="Trebuchet MS"/>
              </a:rPr>
              <a:t>e</a:t>
            </a:r>
            <a:r>
              <a:rPr b="1" i="1" spc="-340" dirty="0">
                <a:solidFill>
                  <a:schemeClr val="bg1"/>
                </a:solidFill>
                <a:latin typeface="Cambria" panose="02040503050406030204" pitchFamily="18" charset="0"/>
                <a:cs typeface="Trebuchet MS"/>
              </a:rPr>
              <a:t>.</a:t>
            </a:r>
            <a:endParaRPr dirty="0">
              <a:solidFill>
                <a:schemeClr val="bg1"/>
              </a:solidFill>
              <a:latin typeface="Cambria" panose="02040503050406030204" pitchFamily="18" charset="0"/>
              <a:cs typeface="Trebuchet MS"/>
            </a:endParaRPr>
          </a:p>
          <a:p>
            <a:pPr>
              <a:lnSpc>
                <a:spcPct val="100000"/>
              </a:lnSpc>
              <a:spcBef>
                <a:spcPts val="10"/>
              </a:spcBef>
            </a:pPr>
            <a:endParaRPr dirty="0">
              <a:solidFill>
                <a:schemeClr val="bg1"/>
              </a:solidFill>
              <a:latin typeface="Cambria" panose="02040503050406030204" pitchFamily="18" charset="0"/>
              <a:cs typeface="Trebuchet MS"/>
            </a:endParaRPr>
          </a:p>
          <a:p>
            <a:pPr marL="12700">
              <a:lnSpc>
                <a:spcPct val="100000"/>
              </a:lnSpc>
            </a:pPr>
            <a:r>
              <a:rPr i="1" spc="-350" dirty="0">
                <a:solidFill>
                  <a:schemeClr val="bg1"/>
                </a:solidFill>
                <a:latin typeface="Cambria" panose="02040503050406030204" pitchFamily="18" charset="0"/>
                <a:cs typeface="Trebuchet MS"/>
              </a:rPr>
              <a:t>T</a:t>
            </a:r>
            <a:r>
              <a:rPr i="1" spc="-30" dirty="0">
                <a:solidFill>
                  <a:schemeClr val="bg1"/>
                </a:solidFill>
                <a:latin typeface="Cambria" panose="02040503050406030204" pitchFamily="18" charset="0"/>
                <a:cs typeface="Trebuchet MS"/>
              </a:rPr>
              <a:t>h</a:t>
            </a:r>
            <a:r>
              <a:rPr i="1" spc="5" dirty="0">
                <a:solidFill>
                  <a:schemeClr val="bg1"/>
                </a:solidFill>
                <a:latin typeface="Cambria" panose="02040503050406030204" pitchFamily="18" charset="0"/>
                <a:cs typeface="Trebuchet MS"/>
              </a:rPr>
              <a:t>a</a:t>
            </a:r>
            <a:r>
              <a:rPr i="1" spc="-40" dirty="0">
                <a:solidFill>
                  <a:schemeClr val="bg1"/>
                </a:solidFill>
                <a:latin typeface="Cambria" panose="02040503050406030204" pitchFamily="18" charset="0"/>
                <a:cs typeface="Trebuchet MS"/>
              </a:rPr>
              <a:t>nk</a:t>
            </a:r>
            <a:r>
              <a:rPr i="1" spc="-70" dirty="0">
                <a:solidFill>
                  <a:schemeClr val="bg1"/>
                </a:solidFill>
                <a:latin typeface="Cambria" panose="02040503050406030204" pitchFamily="18" charset="0"/>
                <a:cs typeface="Trebuchet MS"/>
              </a:rPr>
              <a:t> </a:t>
            </a:r>
            <a:r>
              <a:rPr i="1" spc="10" dirty="0">
                <a:solidFill>
                  <a:schemeClr val="bg1"/>
                </a:solidFill>
                <a:latin typeface="Cambria" panose="02040503050406030204" pitchFamily="18" charset="0"/>
                <a:cs typeface="Trebuchet MS"/>
              </a:rPr>
              <a:t>y</a:t>
            </a:r>
            <a:r>
              <a:rPr i="1" spc="15" dirty="0">
                <a:solidFill>
                  <a:schemeClr val="bg1"/>
                </a:solidFill>
                <a:latin typeface="Cambria" panose="02040503050406030204" pitchFamily="18" charset="0"/>
                <a:cs typeface="Trebuchet MS"/>
              </a:rPr>
              <a:t>o</a:t>
            </a:r>
            <a:r>
              <a:rPr i="1" spc="-195" dirty="0">
                <a:solidFill>
                  <a:schemeClr val="bg1"/>
                </a:solidFill>
                <a:latin typeface="Cambria" panose="02040503050406030204" pitchFamily="18" charset="0"/>
                <a:cs typeface="Trebuchet MS"/>
              </a:rPr>
              <a:t>u.</a:t>
            </a:r>
            <a:endParaRPr dirty="0">
              <a:solidFill>
                <a:schemeClr val="bg1"/>
              </a:solidFill>
              <a:latin typeface="Cambria" panose="02040503050406030204" pitchFamily="18" charset="0"/>
              <a:cs typeface="Trebuchet MS"/>
            </a:endParaRPr>
          </a:p>
          <a:p>
            <a:pPr marL="12700" marR="3449320">
              <a:lnSpc>
                <a:spcPct val="121300"/>
              </a:lnSpc>
              <a:spcBef>
                <a:spcPts val="20"/>
              </a:spcBef>
            </a:pPr>
            <a:r>
              <a:rPr i="1" spc="-95" dirty="0">
                <a:solidFill>
                  <a:schemeClr val="bg1"/>
                </a:solidFill>
                <a:latin typeface="Cambria" panose="02040503050406030204" pitchFamily="18" charset="0"/>
                <a:cs typeface="Trebuchet MS"/>
              </a:rPr>
              <a:t>With</a:t>
            </a:r>
            <a:r>
              <a:rPr i="1" spc="-50" dirty="0">
                <a:solidFill>
                  <a:schemeClr val="bg1"/>
                </a:solidFill>
                <a:latin typeface="Cambria" panose="02040503050406030204" pitchFamily="18" charset="0"/>
                <a:cs typeface="Trebuchet MS"/>
              </a:rPr>
              <a:t> </a:t>
            </a:r>
            <a:r>
              <a:rPr lang="en-US" i="1" spc="-50" dirty="0">
                <a:solidFill>
                  <a:schemeClr val="bg1"/>
                </a:solidFill>
                <a:latin typeface="Cambria" panose="02040503050406030204" pitchFamily="18" charset="0"/>
                <a:cs typeface="Trebuchet MS"/>
              </a:rPr>
              <a:t>Regards</a:t>
            </a:r>
          </a:p>
          <a:p>
            <a:pPr marL="12700" marR="3449320">
              <a:lnSpc>
                <a:spcPct val="121300"/>
              </a:lnSpc>
              <a:spcBef>
                <a:spcPts val="20"/>
              </a:spcBef>
            </a:pPr>
            <a:r>
              <a:rPr lang="en-US" b="1" i="1" spc="-50" dirty="0">
                <a:solidFill>
                  <a:schemeClr val="bg1"/>
                </a:solidFill>
                <a:latin typeface="Cambria" panose="02040503050406030204" pitchFamily="18" charset="0"/>
                <a:cs typeface="Trebuchet MS"/>
              </a:rPr>
              <a:t>EFFRS </a:t>
            </a:r>
          </a:p>
          <a:p>
            <a:pPr marL="12700" marR="3449320">
              <a:lnSpc>
                <a:spcPct val="121300"/>
              </a:lnSpc>
              <a:spcBef>
                <a:spcPts val="20"/>
              </a:spcBef>
            </a:pPr>
            <a:r>
              <a:rPr lang="en-US" b="1" i="1" spc="-50" dirty="0">
                <a:solidFill>
                  <a:schemeClr val="bg1"/>
                </a:solidFill>
                <a:latin typeface="Cambria" panose="02040503050406030204" pitchFamily="18" charset="0"/>
                <a:cs typeface="Trebuchet MS"/>
              </a:rPr>
              <a:t>EXECUTIVE MANAGEMENT</a:t>
            </a:r>
            <a:endParaRPr b="1" dirty="0">
              <a:solidFill>
                <a:schemeClr val="bg1"/>
              </a:solidFill>
              <a:latin typeface="Cambria" panose="02040503050406030204" pitchFamily="18" charset="0"/>
              <a:cs typeface="Trebuchet MS"/>
            </a:endParaRPr>
          </a:p>
        </p:txBody>
      </p:sp>
      <p:sp>
        <p:nvSpPr>
          <p:cNvPr id="5" name="object 5"/>
          <p:cNvSpPr txBox="1"/>
          <p:nvPr/>
        </p:nvSpPr>
        <p:spPr>
          <a:xfrm>
            <a:off x="247357" y="4874132"/>
            <a:ext cx="2946400" cy="1257908"/>
          </a:xfrm>
          <a:prstGeom prst="rect">
            <a:avLst/>
          </a:prstGeom>
        </p:spPr>
        <p:txBody>
          <a:bodyPr vert="horz" wrap="square" lIns="0" tIns="70485" rIns="0" bIns="0" rtlCol="0">
            <a:spAutoFit/>
          </a:bodyPr>
          <a:lstStyle/>
          <a:p>
            <a:pPr marL="12700">
              <a:lnSpc>
                <a:spcPct val="100000"/>
              </a:lnSpc>
              <a:spcBef>
                <a:spcPts val="555"/>
              </a:spcBef>
            </a:pPr>
            <a:r>
              <a:rPr sz="1600" b="1" spc="-10" dirty="0">
                <a:solidFill>
                  <a:srgbClr val="FFFFFF"/>
                </a:solidFill>
                <a:latin typeface="Cambria" panose="02040503050406030204" pitchFamily="18" charset="0"/>
                <a:cs typeface="Tahoma"/>
              </a:rPr>
              <a:t>Office</a:t>
            </a:r>
            <a:r>
              <a:rPr sz="1600" b="1" spc="-15" dirty="0">
                <a:solidFill>
                  <a:srgbClr val="FFFFFF"/>
                </a:solidFill>
                <a:latin typeface="Cambria" panose="02040503050406030204" pitchFamily="18" charset="0"/>
                <a:cs typeface="Tahoma"/>
              </a:rPr>
              <a:t> </a:t>
            </a:r>
            <a:r>
              <a:rPr sz="1600" b="1" spc="-90" dirty="0">
                <a:solidFill>
                  <a:srgbClr val="FFFFFF"/>
                </a:solidFill>
                <a:latin typeface="Cambria" panose="02040503050406030204" pitchFamily="18" charset="0"/>
                <a:cs typeface="Tahoma"/>
              </a:rPr>
              <a:t>Tel:</a:t>
            </a:r>
            <a:r>
              <a:rPr sz="1600" b="1" spc="-30" dirty="0">
                <a:solidFill>
                  <a:srgbClr val="FFFFFF"/>
                </a:solidFill>
                <a:latin typeface="Cambria" panose="02040503050406030204" pitchFamily="18" charset="0"/>
                <a:cs typeface="Tahoma"/>
              </a:rPr>
              <a:t> </a:t>
            </a:r>
            <a:r>
              <a:rPr sz="1600" b="1" spc="-145" dirty="0">
                <a:solidFill>
                  <a:srgbClr val="FFFFFF"/>
                </a:solidFill>
                <a:latin typeface="Cambria" panose="02040503050406030204" pitchFamily="18" charset="0"/>
                <a:cs typeface="Tahoma"/>
              </a:rPr>
              <a:t>+97</a:t>
            </a:r>
            <a:r>
              <a:rPr sz="1600" b="1" spc="-130" dirty="0">
                <a:solidFill>
                  <a:srgbClr val="FFFFFF"/>
                </a:solidFill>
                <a:latin typeface="Cambria" panose="02040503050406030204" pitchFamily="18" charset="0"/>
                <a:cs typeface="Tahoma"/>
              </a:rPr>
              <a:t>1</a:t>
            </a:r>
            <a:r>
              <a:rPr sz="1600" b="1" spc="-5" dirty="0">
                <a:solidFill>
                  <a:srgbClr val="FFFFFF"/>
                </a:solidFill>
                <a:latin typeface="Cambria" panose="02040503050406030204" pitchFamily="18" charset="0"/>
                <a:cs typeface="Tahoma"/>
              </a:rPr>
              <a:t> </a:t>
            </a:r>
            <a:r>
              <a:rPr sz="1600" b="1" spc="-95" dirty="0">
                <a:solidFill>
                  <a:srgbClr val="FFFFFF"/>
                </a:solidFill>
                <a:latin typeface="Cambria" panose="02040503050406030204" pitchFamily="18" charset="0"/>
                <a:cs typeface="Tahoma"/>
              </a:rPr>
              <a:t>4</a:t>
            </a:r>
            <a:r>
              <a:rPr sz="1600" b="1" spc="-5" dirty="0">
                <a:solidFill>
                  <a:srgbClr val="FFFFFF"/>
                </a:solidFill>
                <a:latin typeface="Cambria" panose="02040503050406030204" pitchFamily="18" charset="0"/>
                <a:cs typeface="Tahoma"/>
              </a:rPr>
              <a:t> </a:t>
            </a:r>
            <a:r>
              <a:rPr sz="1600" b="1" spc="-100" dirty="0">
                <a:solidFill>
                  <a:srgbClr val="FFFFFF"/>
                </a:solidFill>
                <a:latin typeface="Cambria" panose="02040503050406030204" pitchFamily="18" charset="0"/>
                <a:cs typeface="Tahoma"/>
              </a:rPr>
              <a:t>3353777</a:t>
            </a:r>
            <a:endParaRPr sz="1600" dirty="0">
              <a:latin typeface="Cambria" panose="02040503050406030204" pitchFamily="18" charset="0"/>
              <a:cs typeface="Tahoma"/>
            </a:endParaRPr>
          </a:p>
          <a:p>
            <a:pPr marL="12700" marR="5080">
              <a:lnSpc>
                <a:spcPct val="131700"/>
              </a:lnSpc>
            </a:pPr>
            <a:r>
              <a:rPr sz="1600" b="1" spc="-55" dirty="0">
                <a:solidFill>
                  <a:srgbClr val="FFFFFF"/>
                </a:solidFill>
                <a:latin typeface="Cambria" panose="02040503050406030204" pitchFamily="18" charset="0"/>
                <a:cs typeface="Tahoma"/>
              </a:rPr>
              <a:t>Email: </a:t>
            </a:r>
            <a:r>
              <a:rPr sz="1600" b="1" spc="-55" dirty="0">
                <a:solidFill>
                  <a:srgbClr val="006FC0"/>
                </a:solidFill>
                <a:latin typeface="Cambria" panose="02040503050406030204" pitchFamily="18" charset="0"/>
                <a:cs typeface="Tahoma"/>
                <a:hlinkClick r:id="rId3"/>
              </a:rPr>
              <a:t>info@effrs.com </a:t>
            </a:r>
            <a:r>
              <a:rPr sz="1600" spc="-25" dirty="0">
                <a:solidFill>
                  <a:srgbClr val="006FC0"/>
                </a:solidFill>
                <a:latin typeface="Cambria" panose="02040503050406030204" pitchFamily="18" charset="0"/>
                <a:cs typeface="Verdana"/>
                <a:hlinkClick r:id="rId4"/>
              </a:rPr>
              <a:t>/ </a:t>
            </a:r>
            <a:r>
              <a:rPr sz="1600" b="1" spc="-40" dirty="0">
                <a:solidFill>
                  <a:srgbClr val="006FC0"/>
                </a:solidFill>
                <a:latin typeface="Cambria" panose="02040503050406030204" pitchFamily="18" charset="0"/>
                <a:cs typeface="Tahoma"/>
                <a:hlinkClick r:id="rId4"/>
              </a:rPr>
              <a:t>theda@effrs.com </a:t>
            </a:r>
            <a:endParaRPr lang="en-US" sz="1600" b="1" spc="-40" dirty="0">
              <a:solidFill>
                <a:srgbClr val="006FC0"/>
              </a:solidFill>
              <a:latin typeface="Cambria" panose="02040503050406030204" pitchFamily="18" charset="0"/>
              <a:cs typeface="Tahoma"/>
            </a:endParaRPr>
          </a:p>
          <a:p>
            <a:pPr marL="12700" marR="5080">
              <a:lnSpc>
                <a:spcPct val="131700"/>
              </a:lnSpc>
            </a:pPr>
            <a:r>
              <a:rPr lang="en-US" sz="1600" b="1" spc="-55" dirty="0">
                <a:latin typeface="Cambria" panose="02040503050406030204" pitchFamily="18" charset="0"/>
                <a:cs typeface="Tahoma"/>
                <a:hlinkClick r:id="rId5">
                  <a:extLst>
                    <a:ext uri="{A12FA001-AC4F-418D-AE19-62706E023703}">
                      <ahyp:hlinkClr xmlns:ahyp="http://schemas.microsoft.com/office/drawing/2018/hyperlinkcolor" val="tx"/>
                    </a:ext>
                  </a:extLst>
                </a:hlinkClick>
              </a:rPr>
              <a:t>Web:</a:t>
            </a:r>
            <a:r>
              <a:rPr lang="en-US" sz="1600" b="1" spc="-55" dirty="0">
                <a:solidFill>
                  <a:srgbClr val="0D2E46"/>
                </a:solidFill>
                <a:latin typeface="Cambria" panose="02040503050406030204" pitchFamily="18" charset="0"/>
                <a:cs typeface="Tahoma"/>
                <a:hlinkClick r:id="rId5">
                  <a:extLst>
                    <a:ext uri="{A12FA001-AC4F-418D-AE19-62706E023703}">
                      <ahyp:hlinkClr xmlns:ahyp="http://schemas.microsoft.com/office/drawing/2018/hyperlinkcolor" val="tx"/>
                    </a:ext>
                  </a:extLst>
                </a:hlinkClick>
              </a:rPr>
              <a:t> </a:t>
            </a:r>
            <a:r>
              <a:rPr sz="1600" b="1" spc="-55" dirty="0">
                <a:solidFill>
                  <a:srgbClr val="0D2E46"/>
                </a:solidFill>
                <a:latin typeface="Cambria" panose="02040503050406030204" pitchFamily="18" charset="0"/>
                <a:cs typeface="Tahoma"/>
                <a:hlinkClick r:id="rId5">
                  <a:extLst>
                    <a:ext uri="{A12FA001-AC4F-418D-AE19-62706E023703}">
                      <ahyp:hlinkClr xmlns:ahyp="http://schemas.microsoft.com/office/drawing/2018/hyperlinkcolor" val="tx"/>
                    </a:ext>
                  </a:extLst>
                </a:hlinkClick>
              </a:rPr>
              <a:t>www.effrs.com</a:t>
            </a:r>
            <a:endParaRPr sz="1600" dirty="0">
              <a:latin typeface="Cambria" panose="02040503050406030204" pitchFamily="18" charset="0"/>
              <a:cs typeface="Tahoma"/>
            </a:endParaRPr>
          </a:p>
        </p:txBody>
      </p:sp>
      <p:sp>
        <p:nvSpPr>
          <p:cNvPr id="6" name="object 6"/>
          <p:cNvSpPr/>
          <p:nvPr/>
        </p:nvSpPr>
        <p:spPr>
          <a:xfrm>
            <a:off x="9508235" y="915924"/>
            <a:ext cx="1998345" cy="2231390"/>
          </a:xfrm>
          <a:custGeom>
            <a:avLst/>
            <a:gdLst/>
            <a:ahLst/>
            <a:cxnLst/>
            <a:rect l="l" t="t" r="r" b="b"/>
            <a:pathLst>
              <a:path w="1998345" h="2231390">
                <a:moveTo>
                  <a:pt x="1772285" y="0"/>
                </a:moveTo>
                <a:lnTo>
                  <a:pt x="0" y="0"/>
                </a:lnTo>
                <a:lnTo>
                  <a:pt x="0" y="2231136"/>
                </a:lnTo>
                <a:lnTo>
                  <a:pt x="1997964" y="2231136"/>
                </a:lnTo>
                <a:lnTo>
                  <a:pt x="1997964" y="225678"/>
                </a:lnTo>
                <a:lnTo>
                  <a:pt x="1993376" y="180211"/>
                </a:lnTo>
                <a:lnTo>
                  <a:pt x="1980221" y="137856"/>
                </a:lnTo>
                <a:lnTo>
                  <a:pt x="1959407" y="99522"/>
                </a:lnTo>
                <a:lnTo>
                  <a:pt x="1931844" y="66119"/>
                </a:lnTo>
                <a:lnTo>
                  <a:pt x="1898441" y="38556"/>
                </a:lnTo>
                <a:lnTo>
                  <a:pt x="1860107" y="17742"/>
                </a:lnTo>
                <a:lnTo>
                  <a:pt x="1817752" y="4587"/>
                </a:lnTo>
                <a:lnTo>
                  <a:pt x="1772285" y="0"/>
                </a:lnTo>
                <a:close/>
              </a:path>
            </a:pathLst>
          </a:custGeom>
          <a:solidFill>
            <a:srgbClr val="499BDC">
              <a:alpha val="79998"/>
            </a:srgbClr>
          </a:solidFill>
        </p:spPr>
        <p:txBody>
          <a:bodyPr wrap="square" lIns="0" tIns="0" rIns="0" bIns="0" rtlCol="0"/>
          <a:lstStyle/>
          <a:p>
            <a:endParaRPr/>
          </a:p>
        </p:txBody>
      </p:sp>
      <p:grpSp>
        <p:nvGrpSpPr>
          <p:cNvPr id="7" name="object 7"/>
          <p:cNvGrpSpPr/>
          <p:nvPr/>
        </p:nvGrpSpPr>
        <p:grpSpPr>
          <a:xfrm>
            <a:off x="6559295" y="473963"/>
            <a:ext cx="5225415" cy="5988685"/>
            <a:chOff x="6559295" y="473963"/>
            <a:chExt cx="5225415" cy="5988685"/>
          </a:xfrm>
        </p:grpSpPr>
        <p:pic>
          <p:nvPicPr>
            <p:cNvPr id="8" name="object 8"/>
            <p:cNvPicPr/>
            <p:nvPr/>
          </p:nvPicPr>
          <p:blipFill>
            <a:blip r:embed="rId6" cstate="print"/>
            <a:stretch>
              <a:fillRect/>
            </a:stretch>
          </p:blipFill>
          <p:spPr>
            <a:xfrm>
              <a:off x="6559295" y="473963"/>
              <a:ext cx="2836926" cy="3655314"/>
            </a:xfrm>
            <a:prstGeom prst="rect">
              <a:avLst/>
            </a:prstGeom>
          </p:spPr>
        </p:pic>
        <p:sp>
          <p:nvSpPr>
            <p:cNvPr id="9" name="object 9"/>
            <p:cNvSpPr/>
            <p:nvPr/>
          </p:nvSpPr>
          <p:spPr>
            <a:xfrm>
              <a:off x="6630923" y="489203"/>
              <a:ext cx="2688590" cy="3507104"/>
            </a:xfrm>
            <a:custGeom>
              <a:avLst/>
              <a:gdLst/>
              <a:ahLst/>
              <a:cxnLst/>
              <a:rect l="l" t="t" r="r" b="b"/>
              <a:pathLst>
                <a:path w="2688590" h="3507104">
                  <a:moveTo>
                    <a:pt x="2688335" y="0"/>
                  </a:moveTo>
                  <a:lnTo>
                    <a:pt x="0" y="0"/>
                  </a:lnTo>
                  <a:lnTo>
                    <a:pt x="0" y="3506724"/>
                  </a:lnTo>
                  <a:lnTo>
                    <a:pt x="2688335" y="3506724"/>
                  </a:lnTo>
                  <a:lnTo>
                    <a:pt x="2688335" y="0"/>
                  </a:lnTo>
                  <a:close/>
                </a:path>
              </a:pathLst>
            </a:custGeom>
            <a:solidFill>
              <a:srgbClr val="FFFFFF"/>
            </a:solidFill>
          </p:spPr>
          <p:txBody>
            <a:bodyPr wrap="square" lIns="0" tIns="0" rIns="0" bIns="0" rtlCol="0"/>
            <a:lstStyle/>
            <a:p>
              <a:endParaRPr/>
            </a:p>
          </p:txBody>
        </p:sp>
        <p:pic>
          <p:nvPicPr>
            <p:cNvPr id="10" name="object 10"/>
            <p:cNvPicPr/>
            <p:nvPr/>
          </p:nvPicPr>
          <p:blipFill>
            <a:blip r:embed="rId7" cstate="print"/>
            <a:stretch>
              <a:fillRect/>
            </a:stretch>
          </p:blipFill>
          <p:spPr>
            <a:xfrm>
              <a:off x="6746747" y="1421891"/>
              <a:ext cx="2475738" cy="1879853"/>
            </a:xfrm>
            <a:prstGeom prst="rect">
              <a:avLst/>
            </a:prstGeom>
          </p:spPr>
        </p:pic>
        <p:sp>
          <p:nvSpPr>
            <p:cNvPr id="11" name="object 11"/>
            <p:cNvSpPr/>
            <p:nvPr/>
          </p:nvSpPr>
          <p:spPr>
            <a:xfrm>
              <a:off x="6966203" y="4165092"/>
              <a:ext cx="2348865" cy="1755775"/>
            </a:xfrm>
            <a:custGeom>
              <a:avLst/>
              <a:gdLst/>
              <a:ahLst/>
              <a:cxnLst/>
              <a:rect l="l" t="t" r="r" b="b"/>
              <a:pathLst>
                <a:path w="2348865" h="1755775">
                  <a:moveTo>
                    <a:pt x="2348484" y="0"/>
                  </a:moveTo>
                  <a:lnTo>
                    <a:pt x="0" y="0"/>
                  </a:lnTo>
                  <a:lnTo>
                    <a:pt x="0" y="1557350"/>
                  </a:lnTo>
                  <a:lnTo>
                    <a:pt x="5236" y="1602816"/>
                  </a:lnTo>
                  <a:lnTo>
                    <a:pt x="20152" y="1644554"/>
                  </a:lnTo>
                  <a:lnTo>
                    <a:pt x="43557" y="1681373"/>
                  </a:lnTo>
                  <a:lnTo>
                    <a:pt x="74259" y="1712082"/>
                  </a:lnTo>
                  <a:lnTo>
                    <a:pt x="111069" y="1735491"/>
                  </a:lnTo>
                  <a:lnTo>
                    <a:pt x="152795" y="1750410"/>
                  </a:lnTo>
                  <a:lnTo>
                    <a:pt x="198247" y="1755647"/>
                  </a:lnTo>
                  <a:lnTo>
                    <a:pt x="2348484" y="1755647"/>
                  </a:lnTo>
                  <a:lnTo>
                    <a:pt x="2348484" y="0"/>
                  </a:lnTo>
                  <a:close/>
                </a:path>
              </a:pathLst>
            </a:custGeom>
            <a:solidFill>
              <a:srgbClr val="31C6A9">
                <a:alpha val="70195"/>
              </a:srgbClr>
            </a:solidFill>
          </p:spPr>
          <p:txBody>
            <a:bodyPr wrap="square" lIns="0" tIns="0" rIns="0" bIns="0" rtlCol="0"/>
            <a:lstStyle/>
            <a:p>
              <a:endParaRPr/>
            </a:p>
          </p:txBody>
        </p:sp>
        <p:pic>
          <p:nvPicPr>
            <p:cNvPr id="12" name="object 12"/>
            <p:cNvPicPr/>
            <p:nvPr/>
          </p:nvPicPr>
          <p:blipFill>
            <a:blip r:embed="rId8" cstate="print"/>
            <a:stretch>
              <a:fillRect/>
            </a:stretch>
          </p:blipFill>
          <p:spPr>
            <a:xfrm>
              <a:off x="9415271" y="3285743"/>
              <a:ext cx="2369057" cy="3176778"/>
            </a:xfrm>
            <a:prstGeom prst="rect">
              <a:avLst/>
            </a:prstGeom>
          </p:spPr>
        </p:pic>
        <p:sp>
          <p:nvSpPr>
            <p:cNvPr id="13" name="object 13"/>
            <p:cNvSpPr/>
            <p:nvPr/>
          </p:nvSpPr>
          <p:spPr>
            <a:xfrm>
              <a:off x="9486899" y="3300984"/>
              <a:ext cx="2220595" cy="3028315"/>
            </a:xfrm>
            <a:custGeom>
              <a:avLst/>
              <a:gdLst/>
              <a:ahLst/>
              <a:cxnLst/>
              <a:rect l="l" t="t" r="r" b="b"/>
              <a:pathLst>
                <a:path w="2220595" h="3028315">
                  <a:moveTo>
                    <a:pt x="2220468" y="0"/>
                  </a:moveTo>
                  <a:lnTo>
                    <a:pt x="0" y="0"/>
                  </a:lnTo>
                  <a:lnTo>
                    <a:pt x="0" y="3028188"/>
                  </a:lnTo>
                  <a:lnTo>
                    <a:pt x="2220468" y="3028188"/>
                  </a:lnTo>
                  <a:lnTo>
                    <a:pt x="2220468" y="0"/>
                  </a:lnTo>
                  <a:close/>
                </a:path>
              </a:pathLst>
            </a:custGeom>
            <a:solidFill>
              <a:srgbClr val="FFFFFF"/>
            </a:solidFill>
          </p:spPr>
          <p:txBody>
            <a:bodyPr wrap="square" lIns="0" tIns="0" rIns="0" bIns="0" rtlCol="0"/>
            <a:lstStyle/>
            <a:p>
              <a:endParaRPr/>
            </a:p>
          </p:txBody>
        </p:sp>
        <p:pic>
          <p:nvPicPr>
            <p:cNvPr id="14" name="object 14"/>
            <p:cNvPicPr/>
            <p:nvPr/>
          </p:nvPicPr>
          <p:blipFill>
            <a:blip r:embed="rId9" cstate="print"/>
            <a:stretch>
              <a:fillRect/>
            </a:stretch>
          </p:blipFill>
          <p:spPr>
            <a:xfrm>
              <a:off x="9668255" y="3909060"/>
              <a:ext cx="1855470" cy="1869186"/>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om with a table and chairs&#10;&#10;Description automatically generated">
            <a:extLst>
              <a:ext uri="{FF2B5EF4-FFF2-40B4-BE49-F238E27FC236}">
                <a16:creationId xmlns:a16="http://schemas.microsoft.com/office/drawing/2014/main" id="{3EE99712-B41A-4BF6-4FAB-3FE200415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609600"/>
            <a:ext cx="5810329" cy="4648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descr="A logo for a financial freedom recovery services&#10;&#10;Description automatically generated">
            <a:extLst>
              <a:ext uri="{FF2B5EF4-FFF2-40B4-BE49-F238E27FC236}">
                <a16:creationId xmlns:a16="http://schemas.microsoft.com/office/drawing/2014/main" id="{BDB6E154-4066-9059-EBA8-16ABA0E03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409">
            <a:off x="6934843" y="1090662"/>
            <a:ext cx="1032064" cy="4040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aphicFrame>
        <p:nvGraphicFramePr>
          <p:cNvPr id="8" name="object 2">
            <a:extLst>
              <a:ext uri="{FF2B5EF4-FFF2-40B4-BE49-F238E27FC236}">
                <a16:creationId xmlns:a16="http://schemas.microsoft.com/office/drawing/2014/main" id="{E52110EA-A754-5371-22AA-13A30B4B38CA}"/>
              </a:ext>
            </a:extLst>
          </p:cNvPr>
          <p:cNvGraphicFramePr/>
          <p:nvPr>
            <p:extLst>
              <p:ext uri="{D42A27DB-BD31-4B8C-83A1-F6EECF244321}">
                <p14:modId xmlns:p14="http://schemas.microsoft.com/office/powerpoint/2010/main" val="2457868208"/>
              </p:ext>
            </p:extLst>
          </p:nvPr>
        </p:nvGraphicFramePr>
        <p:xfrm>
          <a:off x="181758" y="1828800"/>
          <a:ext cx="4888865" cy="3554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54024" y="612407"/>
            <a:ext cx="4473726" cy="289182"/>
          </a:xfrm>
          <a:prstGeom prst="rect">
            <a:avLst/>
          </a:prstGeom>
        </p:spPr>
        <p:txBody>
          <a:bodyPr vert="horz" wrap="square" lIns="0" tIns="12065" rIns="0" bIns="0" rtlCol="0">
            <a:spAutoFit/>
          </a:bodyPr>
          <a:lstStyle/>
          <a:p>
            <a:pPr marL="12700">
              <a:lnSpc>
                <a:spcPct val="100000"/>
              </a:lnSpc>
              <a:spcBef>
                <a:spcPts val="95"/>
              </a:spcBef>
            </a:pPr>
            <a:r>
              <a:rPr lang="en-US" sz="1600" b="1" spc="-35" dirty="0">
                <a:solidFill>
                  <a:srgbClr val="FFFFFF"/>
                </a:solidFill>
                <a:latin typeface="Tahoma"/>
                <a:cs typeface="Tahoma"/>
              </a:rPr>
              <a:t> </a:t>
            </a:r>
            <a:r>
              <a:rPr b="1" spc="-35" dirty="0">
                <a:latin typeface="Tahoma"/>
                <a:cs typeface="Tahoma"/>
              </a:rPr>
              <a:t>Dear</a:t>
            </a:r>
            <a:r>
              <a:rPr b="1" spc="5" dirty="0">
                <a:latin typeface="Tahoma"/>
                <a:cs typeface="Tahoma"/>
              </a:rPr>
              <a:t> </a:t>
            </a:r>
            <a:r>
              <a:rPr b="1" spc="-50" dirty="0">
                <a:latin typeface="Tahoma"/>
                <a:cs typeface="Tahoma"/>
              </a:rPr>
              <a:t>Clients,</a:t>
            </a:r>
            <a:r>
              <a:rPr b="1" spc="-15" dirty="0">
                <a:latin typeface="Tahoma"/>
                <a:cs typeface="Tahoma"/>
              </a:rPr>
              <a:t> </a:t>
            </a:r>
            <a:r>
              <a:rPr b="1" spc="-95" dirty="0">
                <a:latin typeface="Tahoma"/>
                <a:cs typeface="Tahoma"/>
              </a:rPr>
              <a:t>Partners</a:t>
            </a:r>
            <a:r>
              <a:rPr b="1" spc="-5" dirty="0">
                <a:latin typeface="Tahoma"/>
                <a:cs typeface="Tahoma"/>
              </a:rPr>
              <a:t> </a:t>
            </a:r>
            <a:r>
              <a:rPr b="1" spc="20" dirty="0">
                <a:latin typeface="Tahoma"/>
                <a:cs typeface="Tahoma"/>
              </a:rPr>
              <a:t>and</a:t>
            </a:r>
            <a:r>
              <a:rPr b="1" spc="5" dirty="0">
                <a:latin typeface="Tahoma"/>
                <a:cs typeface="Tahoma"/>
              </a:rPr>
              <a:t> </a:t>
            </a:r>
            <a:r>
              <a:rPr b="1" spc="-25" dirty="0">
                <a:latin typeface="Tahoma"/>
                <a:cs typeface="Tahoma"/>
              </a:rPr>
              <a:t>Associates,</a:t>
            </a:r>
            <a:endParaRPr dirty="0">
              <a:latin typeface="Tahoma"/>
              <a:cs typeface="Tahoma"/>
            </a:endParaRPr>
          </a:p>
        </p:txBody>
      </p:sp>
      <p:sp>
        <p:nvSpPr>
          <p:cNvPr id="28" name="object 28"/>
          <p:cNvSpPr txBox="1"/>
          <p:nvPr/>
        </p:nvSpPr>
        <p:spPr>
          <a:xfrm>
            <a:off x="154024" y="6152872"/>
            <a:ext cx="1824355" cy="632224"/>
          </a:xfrm>
          <a:prstGeom prst="rect">
            <a:avLst/>
          </a:prstGeom>
        </p:spPr>
        <p:txBody>
          <a:bodyPr vert="horz" wrap="square" lIns="0" tIns="74930" rIns="0" bIns="0" rtlCol="0">
            <a:spAutoFit/>
          </a:bodyPr>
          <a:lstStyle/>
          <a:p>
            <a:pPr marL="12700">
              <a:lnSpc>
                <a:spcPct val="100000"/>
              </a:lnSpc>
              <a:spcBef>
                <a:spcPts val="590"/>
              </a:spcBef>
            </a:pPr>
            <a:r>
              <a:rPr sz="1600" i="1" spc="-60" dirty="0">
                <a:latin typeface="Cambria" panose="02040503050406030204" pitchFamily="18" charset="0"/>
                <a:cs typeface="Verdana"/>
              </a:rPr>
              <a:t>W</a:t>
            </a:r>
            <a:r>
              <a:rPr sz="1600" i="1" spc="-100" dirty="0">
                <a:latin typeface="Cambria" panose="02040503050406030204" pitchFamily="18" charset="0"/>
                <a:cs typeface="Verdana"/>
              </a:rPr>
              <a:t>i</a:t>
            </a:r>
            <a:r>
              <a:rPr sz="1600" i="1" spc="-70" dirty="0">
                <a:latin typeface="Cambria" panose="02040503050406030204" pitchFamily="18" charset="0"/>
                <a:cs typeface="Verdana"/>
              </a:rPr>
              <a:t>t</a:t>
            </a:r>
            <a:r>
              <a:rPr sz="1600" i="1" spc="-30" dirty="0">
                <a:latin typeface="Cambria" panose="02040503050406030204" pitchFamily="18" charset="0"/>
                <a:cs typeface="Verdana"/>
              </a:rPr>
              <a:t>h</a:t>
            </a:r>
            <a:r>
              <a:rPr sz="1600" i="1" spc="-125" dirty="0">
                <a:latin typeface="Cambria" panose="02040503050406030204" pitchFamily="18" charset="0"/>
                <a:cs typeface="Verdana"/>
              </a:rPr>
              <a:t> Ki</a:t>
            </a:r>
            <a:r>
              <a:rPr sz="1600" i="1" spc="-35" dirty="0">
                <a:latin typeface="Cambria" panose="02040503050406030204" pitchFamily="18" charset="0"/>
                <a:cs typeface="Verdana"/>
              </a:rPr>
              <a:t>n</a:t>
            </a:r>
            <a:r>
              <a:rPr sz="1600" i="1" spc="-15" dirty="0">
                <a:latin typeface="Cambria" panose="02040503050406030204" pitchFamily="18" charset="0"/>
                <a:cs typeface="Verdana"/>
              </a:rPr>
              <a:t>des</a:t>
            </a:r>
            <a:r>
              <a:rPr sz="1600" i="1" spc="-80" dirty="0">
                <a:latin typeface="Cambria" panose="02040503050406030204" pitchFamily="18" charset="0"/>
                <a:cs typeface="Verdana"/>
              </a:rPr>
              <a:t>t</a:t>
            </a:r>
            <a:r>
              <a:rPr sz="1600" i="1" spc="-120" dirty="0">
                <a:latin typeface="Cambria" panose="02040503050406030204" pitchFamily="18" charset="0"/>
                <a:cs typeface="Verdana"/>
              </a:rPr>
              <a:t> </a:t>
            </a:r>
            <a:r>
              <a:rPr sz="1600" i="1" spc="-20" dirty="0">
                <a:latin typeface="Cambria" panose="02040503050406030204" pitchFamily="18" charset="0"/>
                <a:cs typeface="Verdana"/>
              </a:rPr>
              <a:t>Regards</a:t>
            </a:r>
            <a:endParaRPr sz="1600" dirty="0">
              <a:latin typeface="Cambria" panose="02040503050406030204" pitchFamily="18" charset="0"/>
              <a:cs typeface="Verdana"/>
            </a:endParaRPr>
          </a:p>
          <a:p>
            <a:pPr marL="12700">
              <a:lnSpc>
                <a:spcPct val="100000"/>
              </a:lnSpc>
              <a:spcBef>
                <a:spcPts val="490"/>
              </a:spcBef>
            </a:pPr>
            <a:r>
              <a:rPr sz="1600" b="1" i="1" spc="-240" dirty="0">
                <a:latin typeface="Cambria" panose="02040503050406030204" pitchFamily="18" charset="0"/>
                <a:cs typeface="Verdana"/>
              </a:rPr>
              <a:t>Ib</a:t>
            </a:r>
            <a:r>
              <a:rPr sz="1600" b="1" i="1" spc="-204" dirty="0">
                <a:latin typeface="Cambria" panose="02040503050406030204" pitchFamily="18" charset="0"/>
                <a:cs typeface="Verdana"/>
              </a:rPr>
              <a:t>r</a:t>
            </a:r>
            <a:r>
              <a:rPr sz="1600" b="1" i="1" spc="-85" dirty="0">
                <a:latin typeface="Cambria" panose="02040503050406030204" pitchFamily="18" charset="0"/>
                <a:cs typeface="Verdana"/>
              </a:rPr>
              <a:t>a</a:t>
            </a:r>
            <a:r>
              <a:rPr sz="1600" b="1" i="1" spc="-95" dirty="0">
                <a:latin typeface="Cambria" panose="02040503050406030204" pitchFamily="18" charset="0"/>
                <a:cs typeface="Verdana"/>
              </a:rPr>
              <a:t>h</a:t>
            </a:r>
            <a:r>
              <a:rPr sz="1600" b="1" i="1" spc="-155" dirty="0">
                <a:latin typeface="Cambria" panose="02040503050406030204" pitchFamily="18" charset="0"/>
                <a:cs typeface="Verdana"/>
              </a:rPr>
              <a:t>im</a:t>
            </a:r>
            <a:r>
              <a:rPr sz="1600" b="1" i="1" spc="-95" dirty="0">
                <a:latin typeface="Cambria" panose="02040503050406030204" pitchFamily="18" charset="0"/>
                <a:cs typeface="Verdana"/>
              </a:rPr>
              <a:t> </a:t>
            </a:r>
            <a:r>
              <a:rPr sz="1600" b="1" i="1" spc="-210" dirty="0">
                <a:latin typeface="Cambria" panose="02040503050406030204" pitchFamily="18" charset="0"/>
                <a:cs typeface="Verdana"/>
              </a:rPr>
              <a:t>K</a:t>
            </a:r>
            <a:r>
              <a:rPr sz="1600" b="1" i="1" spc="-140" dirty="0">
                <a:latin typeface="Cambria" panose="02040503050406030204" pitchFamily="18" charset="0"/>
                <a:cs typeface="Verdana"/>
              </a:rPr>
              <a:t>hoor</a:t>
            </a:r>
            <a:r>
              <a:rPr sz="1600" b="1" i="1" spc="-145" dirty="0">
                <a:latin typeface="Cambria" panose="02040503050406030204" pitchFamily="18" charset="0"/>
                <a:cs typeface="Verdana"/>
              </a:rPr>
              <a:t>i</a:t>
            </a:r>
            <a:endParaRPr sz="1600" dirty="0">
              <a:latin typeface="Cambria" panose="02040503050406030204" pitchFamily="18" charset="0"/>
              <a:cs typeface="Verdana"/>
            </a:endParaRPr>
          </a:p>
        </p:txBody>
      </p:sp>
      <p:grpSp>
        <p:nvGrpSpPr>
          <p:cNvPr id="30" name="object 30"/>
          <p:cNvGrpSpPr/>
          <p:nvPr/>
        </p:nvGrpSpPr>
        <p:grpSpPr>
          <a:xfrm>
            <a:off x="5410200" y="-2888710"/>
            <a:ext cx="5715000" cy="6830563"/>
            <a:chOff x="6095999" y="0"/>
            <a:chExt cx="5628642" cy="6101334"/>
          </a:xfrm>
        </p:grpSpPr>
        <p:pic>
          <p:nvPicPr>
            <p:cNvPr id="33" name="object 33"/>
            <p:cNvPicPr/>
            <p:nvPr/>
          </p:nvPicPr>
          <p:blipFill>
            <a:blip r:embed="rId2" cstate="print"/>
            <a:stretch>
              <a:fillRect/>
            </a:stretch>
          </p:blipFill>
          <p:spPr>
            <a:xfrm>
              <a:off x="8807195" y="2819400"/>
              <a:ext cx="2917446" cy="3281934"/>
            </a:xfrm>
            <a:prstGeom prst="rect">
              <a:avLst/>
            </a:prstGeom>
          </p:spPr>
        </p:pic>
        <p:sp>
          <p:nvSpPr>
            <p:cNvPr id="34" name="object 34"/>
            <p:cNvSpPr/>
            <p:nvPr/>
          </p:nvSpPr>
          <p:spPr>
            <a:xfrm>
              <a:off x="6095999" y="0"/>
              <a:ext cx="1905" cy="222885"/>
            </a:xfrm>
            <a:custGeom>
              <a:avLst/>
              <a:gdLst/>
              <a:ahLst/>
              <a:cxnLst/>
              <a:rect l="l" t="t" r="r" b="b"/>
              <a:pathLst>
                <a:path w="1904" h="222885">
                  <a:moveTo>
                    <a:pt x="0" y="222503"/>
                  </a:moveTo>
                  <a:lnTo>
                    <a:pt x="1524" y="222503"/>
                  </a:lnTo>
                  <a:lnTo>
                    <a:pt x="1524" y="0"/>
                  </a:lnTo>
                  <a:lnTo>
                    <a:pt x="0" y="0"/>
                  </a:lnTo>
                  <a:lnTo>
                    <a:pt x="0" y="222503"/>
                  </a:lnTo>
                  <a:close/>
                </a:path>
              </a:pathLst>
            </a:custGeom>
            <a:solidFill>
              <a:srgbClr val="FFFFFF"/>
            </a:solidFill>
          </p:spPr>
          <p:txBody>
            <a:bodyPr wrap="square" lIns="0" tIns="0" rIns="0" bIns="0" rtlCol="0"/>
            <a:lstStyle/>
            <a:p>
              <a:endParaRPr/>
            </a:p>
          </p:txBody>
        </p:sp>
      </p:grpSp>
      <p:sp>
        <p:nvSpPr>
          <p:cNvPr id="38" name="TextBox 37">
            <a:extLst>
              <a:ext uri="{FF2B5EF4-FFF2-40B4-BE49-F238E27FC236}">
                <a16:creationId xmlns:a16="http://schemas.microsoft.com/office/drawing/2014/main" id="{F903272C-E050-F8A3-E95D-2B0CEA21F521}"/>
              </a:ext>
            </a:extLst>
          </p:cNvPr>
          <p:cNvSpPr txBox="1"/>
          <p:nvPr/>
        </p:nvSpPr>
        <p:spPr>
          <a:xfrm>
            <a:off x="92562" y="1167063"/>
            <a:ext cx="7222638" cy="4893647"/>
          </a:xfrm>
          <a:prstGeom prst="rect">
            <a:avLst/>
          </a:prstGeom>
          <a:noFill/>
          <a:ln>
            <a:noFill/>
          </a:ln>
          <a:effectLst/>
        </p:spPr>
        <p:txBody>
          <a:bodyPr wrap="square">
            <a:spAutoFit/>
          </a:bodyPr>
          <a:lstStyle/>
          <a:p>
            <a:r>
              <a:rPr lang="en-US" sz="1200" dirty="0">
                <a:latin typeface="Cambria" panose="02040503050406030204" pitchFamily="18" charset="0"/>
              </a:rPr>
              <a:t>It is with immeasurable Gratitude that I welcome you to EFFRS where we </a:t>
            </a:r>
          </a:p>
          <a:p>
            <a:r>
              <a:rPr lang="en-US" sz="1200" dirty="0">
                <a:latin typeface="Cambria" panose="02040503050406030204" pitchFamily="18" charset="0"/>
              </a:rPr>
              <a:t>are dedicated to the production of positive progressive Debt Solutions for </a:t>
            </a:r>
          </a:p>
          <a:p>
            <a:r>
              <a:rPr lang="en-US" sz="1200" dirty="0">
                <a:latin typeface="Cambria" panose="02040503050406030204" pitchFamily="18" charset="0"/>
              </a:rPr>
              <a:t>all potential Clients and Bank Business Partners in the United Arab Emirates.</a:t>
            </a:r>
          </a:p>
          <a:p>
            <a:r>
              <a:rPr lang="en-US" sz="1200" dirty="0">
                <a:latin typeface="Cambria" panose="02040503050406030204" pitchFamily="18" charset="0"/>
              </a:rPr>
              <a:t>The category which our potential Clients may be linked to is of no significance, </a:t>
            </a:r>
          </a:p>
          <a:p>
            <a:r>
              <a:rPr lang="en-US" sz="1200" dirty="0">
                <a:latin typeface="Cambria" panose="02040503050406030204" pitchFamily="18" charset="0"/>
              </a:rPr>
              <a:t>we help all Individuals, Families, Business Owners (SME) or Entrepreneurs </a:t>
            </a:r>
          </a:p>
          <a:p>
            <a:r>
              <a:rPr lang="en-US" sz="1200" dirty="0">
                <a:latin typeface="Cambria" panose="02040503050406030204" pitchFamily="18" charset="0"/>
              </a:rPr>
              <a:t>faced with emotional challenges of facing a Debt-Crisis. EFFRS can assist you </a:t>
            </a:r>
          </a:p>
          <a:p>
            <a:r>
              <a:rPr lang="en-US" sz="1200" dirty="0">
                <a:latin typeface="Cambria" panose="02040503050406030204" pitchFamily="18" charset="0"/>
              </a:rPr>
              <a:t>obtain a more reasonable and affordable Settlement/Restructure Plan pertaining to your current Total Outstanding Debt, which may include Legal Cases filed. We also offer Credit and Debt Counseling, Support and Guidance/Mentorship when we activate and facilitate the Debt Remedial Process, leveraging on our sound existing relationships with your Creditors, or initiating new Relationships, to derive at an amicable Agreement.</a:t>
            </a:r>
          </a:p>
          <a:p>
            <a:endParaRPr lang="en-US" sz="1200" dirty="0">
              <a:latin typeface="Cambria" panose="02040503050406030204" pitchFamily="18" charset="0"/>
            </a:endParaRPr>
          </a:p>
          <a:p>
            <a:r>
              <a:rPr lang="en-US" sz="1200" dirty="0">
                <a:latin typeface="Cambria" panose="02040503050406030204" pitchFamily="18" charset="0"/>
              </a:rPr>
              <a:t>As we continue our journey and quest for opportunities within this Sector, we with we invariably focus on the Financial Peril and Debt Critical Solutions </a:t>
            </a:r>
          </a:p>
          <a:p>
            <a:r>
              <a:rPr lang="en-US" sz="1200" dirty="0">
                <a:latin typeface="Cambria" panose="02040503050406030204" pitchFamily="18" charset="0"/>
              </a:rPr>
              <a:t>for Creditors seeking our assistance in securing outstanding Debtors, or for those who wish a fruitful collaboration with us, I would like to extend my appreciation and thanks, in considering EFFRS to assist and be of service to </a:t>
            </a:r>
          </a:p>
          <a:p>
            <a:r>
              <a:rPr lang="en-US" sz="1200" dirty="0">
                <a:latin typeface="Cambria" panose="02040503050406030204" pitchFamily="18" charset="0"/>
              </a:rPr>
              <a:t>you and or your Company or Organization.</a:t>
            </a:r>
          </a:p>
          <a:p>
            <a:endParaRPr lang="en-US" sz="1200" dirty="0">
              <a:latin typeface="Cambria" panose="02040503050406030204" pitchFamily="18" charset="0"/>
            </a:endParaRPr>
          </a:p>
          <a:p>
            <a:r>
              <a:rPr lang="en-US" sz="1200" dirty="0">
                <a:latin typeface="Cambria" panose="02040503050406030204" pitchFamily="18" charset="0"/>
              </a:rPr>
              <a:t>It is integral to any successful outcome that we secure the full co-operation of all Parties to assist those facing a Debt-Crisis, as it is necessary to create this consciousness for future reform, which in turn yields happiness, good health and prosperity which is our goal. To date, EFFRS have maintained their authenticity and uniqueness within the Debt Remedial Segment and have now advanced to Personal and Business Commercial and Corporate Portfolio’s, which means that our Team’s professional level of medication and negotiation has escalated to high levels, so we continue to create Value in the market, for a Continuity of Business for all Parties.</a:t>
            </a:r>
          </a:p>
        </p:txBody>
      </p:sp>
      <p:sp>
        <p:nvSpPr>
          <p:cNvPr id="9" name="TextBox 8">
            <a:extLst>
              <a:ext uri="{FF2B5EF4-FFF2-40B4-BE49-F238E27FC236}">
                <a16:creationId xmlns:a16="http://schemas.microsoft.com/office/drawing/2014/main" id="{022612C0-BAFD-5D15-E044-D56C3F2EBF41}"/>
              </a:ext>
            </a:extLst>
          </p:cNvPr>
          <p:cNvSpPr txBox="1"/>
          <p:nvPr/>
        </p:nvSpPr>
        <p:spPr>
          <a:xfrm>
            <a:off x="92562" y="3352"/>
            <a:ext cx="4473726" cy="523220"/>
          </a:xfrm>
          <a:prstGeom prst="rect">
            <a:avLst/>
          </a:prstGeom>
          <a:noFill/>
        </p:spPr>
        <p:txBody>
          <a:bodyPr wrap="square" rtlCol="0">
            <a:spAutoFit/>
          </a:bodyPr>
          <a:lstStyle/>
          <a:p>
            <a:r>
              <a:rPr lang="en-US" sz="2800" b="1" dirty="0">
                <a:solidFill>
                  <a:srgbClr val="F6EE54"/>
                </a:solidFill>
                <a:latin typeface="Cambria" panose="02040503050406030204" pitchFamily="18" charset="0"/>
              </a:rPr>
              <a:t>CHAIRMAN’s MESSAGE…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175806"/>
            <a:ext cx="3887788" cy="505908"/>
          </a:xfrm>
          <a:prstGeom prst="rect">
            <a:avLst/>
          </a:prstGeom>
        </p:spPr>
        <p:txBody>
          <a:bodyPr vert="horz" wrap="square" lIns="0" tIns="13335" rIns="0" bIns="0" rtlCol="0">
            <a:spAutoFit/>
          </a:bodyPr>
          <a:lstStyle/>
          <a:p>
            <a:pPr marL="12700">
              <a:lnSpc>
                <a:spcPct val="100000"/>
              </a:lnSpc>
              <a:spcBef>
                <a:spcPts val="105"/>
              </a:spcBef>
            </a:pPr>
            <a:r>
              <a:rPr sz="3200" b="1" spc="-15" dirty="0">
                <a:solidFill>
                  <a:srgbClr val="F6EE54"/>
                </a:solidFill>
                <a:latin typeface="Cambria" panose="02040503050406030204" pitchFamily="18" charset="0"/>
              </a:rPr>
              <a:t>CEO’S</a:t>
            </a:r>
            <a:r>
              <a:rPr sz="3200" b="1" spc="-125" dirty="0">
                <a:solidFill>
                  <a:srgbClr val="F6EE54"/>
                </a:solidFill>
                <a:latin typeface="Cambria" panose="02040503050406030204" pitchFamily="18" charset="0"/>
              </a:rPr>
              <a:t> </a:t>
            </a:r>
            <a:r>
              <a:rPr sz="3200" b="1" spc="-114" dirty="0">
                <a:solidFill>
                  <a:srgbClr val="F6EE54"/>
                </a:solidFill>
                <a:latin typeface="Cambria" panose="02040503050406030204" pitchFamily="18" charset="0"/>
              </a:rPr>
              <a:t>MESSAGE</a:t>
            </a:r>
            <a:r>
              <a:rPr lang="en-US" sz="3200" b="1" spc="-114" dirty="0">
                <a:solidFill>
                  <a:srgbClr val="F6EE54"/>
                </a:solidFill>
                <a:latin typeface="Cambria" panose="02040503050406030204" pitchFamily="18" charset="0"/>
              </a:rPr>
              <a:t> …</a:t>
            </a:r>
            <a:endParaRPr sz="3200" b="1" spc="-114" dirty="0">
              <a:solidFill>
                <a:srgbClr val="F6EE54"/>
              </a:solidFill>
              <a:latin typeface="Cambria" panose="02040503050406030204" pitchFamily="18" charset="0"/>
            </a:endParaRPr>
          </a:p>
        </p:txBody>
      </p:sp>
      <p:grpSp>
        <p:nvGrpSpPr>
          <p:cNvPr id="5" name="object 5"/>
          <p:cNvGrpSpPr/>
          <p:nvPr/>
        </p:nvGrpSpPr>
        <p:grpSpPr>
          <a:xfrm>
            <a:off x="6476999" y="-2672334"/>
            <a:ext cx="4724403" cy="6710934"/>
            <a:chOff x="6095999" y="0"/>
            <a:chExt cx="5693642" cy="6101334"/>
          </a:xfrm>
        </p:grpSpPr>
        <p:pic>
          <p:nvPicPr>
            <p:cNvPr id="8" name="object 8"/>
            <p:cNvPicPr/>
            <p:nvPr/>
          </p:nvPicPr>
          <p:blipFill>
            <a:blip r:embed="rId2" cstate="print"/>
            <a:stretch>
              <a:fillRect/>
            </a:stretch>
          </p:blipFill>
          <p:spPr>
            <a:xfrm>
              <a:off x="8391824" y="2819400"/>
              <a:ext cx="3397817" cy="3281934"/>
            </a:xfrm>
            <a:prstGeom prst="rect">
              <a:avLst/>
            </a:prstGeom>
          </p:spPr>
        </p:pic>
        <p:sp>
          <p:nvSpPr>
            <p:cNvPr id="9" name="object 9"/>
            <p:cNvSpPr/>
            <p:nvPr/>
          </p:nvSpPr>
          <p:spPr>
            <a:xfrm>
              <a:off x="6095999" y="0"/>
              <a:ext cx="1905" cy="222885"/>
            </a:xfrm>
            <a:custGeom>
              <a:avLst/>
              <a:gdLst/>
              <a:ahLst/>
              <a:cxnLst/>
              <a:rect l="l" t="t" r="r" b="b"/>
              <a:pathLst>
                <a:path w="1904" h="222885">
                  <a:moveTo>
                    <a:pt x="0" y="222503"/>
                  </a:moveTo>
                  <a:lnTo>
                    <a:pt x="1524" y="222503"/>
                  </a:lnTo>
                  <a:lnTo>
                    <a:pt x="1524" y="0"/>
                  </a:lnTo>
                  <a:lnTo>
                    <a:pt x="0" y="0"/>
                  </a:lnTo>
                  <a:lnTo>
                    <a:pt x="0" y="222503"/>
                  </a:lnTo>
                  <a:close/>
                </a:path>
              </a:pathLst>
            </a:custGeom>
            <a:solidFill>
              <a:srgbClr val="FFFFFF"/>
            </a:solidFill>
          </p:spPr>
          <p:txBody>
            <a:bodyPr wrap="square" lIns="0" tIns="0" rIns="0" bIns="0" rtlCol="0"/>
            <a:lstStyle/>
            <a:p>
              <a:endParaRPr/>
            </a:p>
          </p:txBody>
        </p:sp>
      </p:grpSp>
      <p:sp>
        <p:nvSpPr>
          <p:cNvPr id="10" name="TextBox 9">
            <a:extLst>
              <a:ext uri="{FF2B5EF4-FFF2-40B4-BE49-F238E27FC236}">
                <a16:creationId xmlns:a16="http://schemas.microsoft.com/office/drawing/2014/main" id="{3E1F7122-A2F7-0496-0D0C-094D9074B604}"/>
              </a:ext>
            </a:extLst>
          </p:cNvPr>
          <p:cNvSpPr txBox="1"/>
          <p:nvPr/>
        </p:nvSpPr>
        <p:spPr>
          <a:xfrm>
            <a:off x="193962" y="701048"/>
            <a:ext cx="5276745" cy="584775"/>
          </a:xfrm>
          <a:prstGeom prst="rect">
            <a:avLst/>
          </a:prstGeom>
          <a:noFill/>
        </p:spPr>
        <p:txBody>
          <a:bodyPr wrap="square" rtlCol="0">
            <a:spAutoFit/>
          </a:bodyPr>
          <a:lstStyle/>
          <a:p>
            <a:r>
              <a:rPr lang="en-US" sz="1600" b="1" i="1" dirty="0"/>
              <a:t>Dear Valued existing and prospective Clients, UAE Banks &amp; other Partners and Associates,</a:t>
            </a:r>
            <a:endParaRPr lang="en-US" sz="1600" dirty="0"/>
          </a:p>
        </p:txBody>
      </p:sp>
      <p:sp>
        <p:nvSpPr>
          <p:cNvPr id="12" name="TextBox 11">
            <a:extLst>
              <a:ext uri="{FF2B5EF4-FFF2-40B4-BE49-F238E27FC236}">
                <a16:creationId xmlns:a16="http://schemas.microsoft.com/office/drawing/2014/main" id="{B9523F4A-82AE-A136-FEB0-5269487A7E7C}"/>
              </a:ext>
            </a:extLst>
          </p:cNvPr>
          <p:cNvSpPr txBox="1"/>
          <p:nvPr/>
        </p:nvSpPr>
        <p:spPr>
          <a:xfrm>
            <a:off x="160978" y="1388437"/>
            <a:ext cx="6684374" cy="5509200"/>
          </a:xfrm>
          <a:prstGeom prst="rect">
            <a:avLst/>
          </a:prstGeom>
          <a:noFill/>
        </p:spPr>
        <p:txBody>
          <a:bodyPr wrap="square">
            <a:spAutoFit/>
          </a:bodyPr>
          <a:lstStyle/>
          <a:p>
            <a:r>
              <a:rPr lang="en-US" sz="1400" dirty="0">
                <a:latin typeface="Cambria" panose="02040503050406030204" pitchFamily="18" charset="0"/>
              </a:rPr>
              <a:t>We proud to announce that EFFRS have evolved to elevating our Company Portfolio to the highest level of UAE Bank’s default Portfolio’s, being high-end SME’s, other Companies and Personal Commercial and Corporate Portfolio’s, where from inception we have rendered these Services, whilst managing Retail Portfolio’s. In the interim, we were directly approached by Clients either in the country, or who opted to exit and requested to clear their dues and settle to start afresh and/or who wish to return to the country with a clean slate. This provided us with invaluable experience to finally present our Commercial and Corporate expertise, as we have gained trust from our UAE Bank Partners on this level, so timing was right!</a:t>
            </a:r>
          </a:p>
          <a:p>
            <a:endParaRPr lang="en-US" sz="1400" dirty="0">
              <a:latin typeface="Cambria" panose="02040503050406030204" pitchFamily="18" charset="0"/>
            </a:endParaRPr>
          </a:p>
          <a:p>
            <a:r>
              <a:rPr lang="en-US" sz="1400" dirty="0">
                <a:latin typeface="Cambria" panose="02040503050406030204" pitchFamily="18" charset="0"/>
              </a:rPr>
              <a:t>Hence, we were never empaneled by UAE Banks for these Portfolio’s, but now we have embarked on this new journey and no longer secure Retail UAE Bank Empanelment Agreements. However, we still do retain those Portfolio’s which is ongoing from inception, as we have sound UAE Bank Partner Relationships, which we highly value. So, it makes business sense to therefore leverage on those sound relationships to secure this high-end Portfolio. For the record, on the Success Rate of our Private Remedial Cases, we have achieved a 98% Rate from 2010.</a:t>
            </a:r>
          </a:p>
          <a:p>
            <a:endParaRPr lang="en-US" sz="1400" dirty="0">
              <a:latin typeface="Cambria" panose="02040503050406030204" pitchFamily="18" charset="0"/>
            </a:endParaRPr>
          </a:p>
          <a:p>
            <a:r>
              <a:rPr lang="en-US" sz="1400" dirty="0">
                <a:latin typeface="Cambria" panose="02040503050406030204" pitchFamily="18" charset="0"/>
              </a:rPr>
              <a:t>Under our Visionary Entrepreneurship we are committed to continual Evolution of our Companies Products and Services, to remain aligned with changing business trends, as we have never been </a:t>
            </a:r>
            <a:r>
              <a:rPr lang="en-US" sz="1400" i="1" dirty="0">
                <a:latin typeface="Cambria" panose="02040503050406030204" pitchFamily="18" charset="0"/>
              </a:rPr>
              <a:t>‘copy/paste’</a:t>
            </a:r>
            <a:r>
              <a:rPr lang="en-US" sz="1400" dirty="0">
                <a:latin typeface="Cambria" panose="02040503050406030204" pitchFamily="18" charset="0"/>
              </a:rPr>
              <a:t> Entrepreneurs, as we evolve on the concept of continual ‘</a:t>
            </a:r>
            <a:r>
              <a:rPr lang="en-US" sz="1400" b="1" dirty="0">
                <a:latin typeface="Cambria" panose="02040503050406030204" pitchFamily="18" charset="0"/>
              </a:rPr>
              <a:t>Value Creation</a:t>
            </a:r>
            <a:r>
              <a:rPr lang="en-US" sz="1400" dirty="0">
                <a:latin typeface="Cambria" panose="02040503050406030204" pitchFamily="18" charset="0"/>
              </a:rPr>
              <a:t>’ into the market for our UAE Bank Partners, Associates and Clients.</a:t>
            </a:r>
          </a:p>
          <a:p>
            <a:endParaRPr lang="en-US" sz="1400" dirty="0">
              <a:latin typeface="Cambria" panose="02040503050406030204" pitchFamily="18" charset="0"/>
            </a:endParaRPr>
          </a:p>
          <a:p>
            <a:r>
              <a:rPr lang="en-US" sz="1600" b="1" i="1" dirty="0">
                <a:latin typeface="Cambria" panose="02040503050406030204" pitchFamily="18" charset="0"/>
              </a:rPr>
              <a:t>Warmest Regards, Theda Muller.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3801" y="266540"/>
            <a:ext cx="4648200" cy="567463"/>
          </a:xfrm>
          <a:prstGeom prst="rect">
            <a:avLst/>
          </a:prstGeom>
        </p:spPr>
        <p:txBody>
          <a:bodyPr vert="horz" wrap="square" lIns="0" tIns="13335" rIns="0" bIns="0" rtlCol="0">
            <a:spAutoFit/>
          </a:bodyPr>
          <a:lstStyle/>
          <a:p>
            <a:pPr marL="12700">
              <a:lnSpc>
                <a:spcPct val="100000"/>
              </a:lnSpc>
              <a:spcBef>
                <a:spcPts val="105"/>
              </a:spcBef>
            </a:pPr>
            <a:r>
              <a:rPr b="1" spc="30" dirty="0">
                <a:latin typeface="Cambria" panose="02040503050406030204" pitchFamily="18" charset="0"/>
              </a:rPr>
              <a:t>COMPANY</a:t>
            </a:r>
            <a:r>
              <a:rPr b="1" spc="-130" dirty="0">
                <a:latin typeface="Cambria" panose="02040503050406030204" pitchFamily="18" charset="0"/>
              </a:rPr>
              <a:t> </a:t>
            </a:r>
            <a:r>
              <a:rPr b="1" spc="-220" dirty="0">
                <a:latin typeface="Cambria" panose="02040503050406030204" pitchFamily="18" charset="0"/>
              </a:rPr>
              <a:t>OVERVIEW</a:t>
            </a:r>
          </a:p>
        </p:txBody>
      </p:sp>
      <p:sp>
        <p:nvSpPr>
          <p:cNvPr id="3" name="object 3"/>
          <p:cNvSpPr txBox="1"/>
          <p:nvPr/>
        </p:nvSpPr>
        <p:spPr>
          <a:xfrm>
            <a:off x="754786" y="1242415"/>
            <a:ext cx="10599014" cy="5260340"/>
          </a:xfrm>
          <a:prstGeom prst="rect">
            <a:avLst/>
          </a:prstGeom>
        </p:spPr>
        <p:txBody>
          <a:bodyPr vert="horz" wrap="square" lIns="0" tIns="117475" rIns="0" bIns="0" rtlCol="0">
            <a:spAutoFit/>
          </a:bodyPr>
          <a:lstStyle/>
          <a:p>
            <a:pPr marL="298450" indent="-285750">
              <a:lnSpc>
                <a:spcPct val="100000"/>
              </a:lnSpc>
              <a:spcBef>
                <a:spcPts val="925"/>
              </a:spcBef>
              <a:buClr>
                <a:srgbClr val="FF0000"/>
              </a:buClr>
              <a:buFont typeface="Wingdings" panose="05000000000000000000" pitchFamily="2" charset="2"/>
              <a:buChar char="q"/>
              <a:tabLst>
                <a:tab pos="241300" algn="l"/>
              </a:tabLst>
            </a:pPr>
            <a:r>
              <a:rPr sz="1400" spc="-50" dirty="0">
                <a:latin typeface="Cambria" panose="02040503050406030204" pitchFamily="18" charset="0"/>
                <a:cs typeface="Verdana"/>
              </a:rPr>
              <a:t>Privately</a:t>
            </a:r>
            <a:r>
              <a:rPr sz="1400" spc="-140" dirty="0">
                <a:latin typeface="Cambria" panose="02040503050406030204" pitchFamily="18" charset="0"/>
                <a:cs typeface="Verdana"/>
              </a:rPr>
              <a:t> </a:t>
            </a:r>
            <a:r>
              <a:rPr lang="en-US" sz="1400" spc="45" dirty="0">
                <a:latin typeface="Cambria" panose="02040503050406030204" pitchFamily="18" charset="0"/>
                <a:cs typeface="Verdana"/>
              </a:rPr>
              <a:t>O</a:t>
            </a:r>
            <a:r>
              <a:rPr sz="1400" spc="45" dirty="0">
                <a:latin typeface="Cambria" panose="02040503050406030204" pitchFamily="18" charset="0"/>
                <a:cs typeface="Verdana"/>
              </a:rPr>
              <a:t>wned</a:t>
            </a:r>
            <a:r>
              <a:rPr sz="1400" spc="-130" dirty="0">
                <a:latin typeface="Cambria" panose="02040503050406030204" pitchFamily="18" charset="0"/>
                <a:cs typeface="Verdana"/>
              </a:rPr>
              <a:t> </a:t>
            </a:r>
            <a:r>
              <a:rPr sz="1400" dirty="0">
                <a:latin typeface="Cambria" panose="02040503050406030204" pitchFamily="18" charset="0"/>
                <a:cs typeface="Verdana"/>
              </a:rPr>
              <a:t>by</a:t>
            </a:r>
            <a:r>
              <a:rPr sz="1400" spc="-114" dirty="0">
                <a:latin typeface="Cambria" panose="02040503050406030204" pitchFamily="18" charset="0"/>
                <a:cs typeface="Verdana"/>
              </a:rPr>
              <a:t> </a:t>
            </a:r>
            <a:r>
              <a:rPr sz="1400" spc="114" dirty="0">
                <a:latin typeface="Cambria" panose="02040503050406030204" pitchFamily="18" charset="0"/>
                <a:cs typeface="Verdana"/>
              </a:rPr>
              <a:t>a</a:t>
            </a:r>
            <a:r>
              <a:rPr sz="1400" spc="-95" dirty="0">
                <a:latin typeface="Cambria" panose="02040503050406030204" pitchFamily="18" charset="0"/>
                <a:cs typeface="Verdana"/>
              </a:rPr>
              <a:t> </a:t>
            </a:r>
            <a:r>
              <a:rPr sz="1400" spc="25" dirty="0">
                <a:latin typeface="Cambria" panose="02040503050406030204" pitchFamily="18" charset="0"/>
                <a:cs typeface="Verdana"/>
              </a:rPr>
              <a:t>Local</a:t>
            </a:r>
            <a:r>
              <a:rPr sz="1400" spc="-100" dirty="0">
                <a:latin typeface="Cambria" panose="02040503050406030204" pitchFamily="18" charset="0"/>
                <a:cs typeface="Verdana"/>
              </a:rPr>
              <a:t> </a:t>
            </a:r>
            <a:r>
              <a:rPr sz="1400" spc="-55" dirty="0">
                <a:latin typeface="Cambria" panose="02040503050406030204" pitchFamily="18" charset="0"/>
                <a:cs typeface="Verdana"/>
              </a:rPr>
              <a:t>UAE</a:t>
            </a:r>
            <a:r>
              <a:rPr sz="1400" spc="-140" dirty="0">
                <a:latin typeface="Cambria" panose="02040503050406030204" pitchFamily="18" charset="0"/>
                <a:cs typeface="Verdana"/>
              </a:rPr>
              <a:t> </a:t>
            </a:r>
            <a:r>
              <a:rPr sz="1400" spc="-5" dirty="0">
                <a:latin typeface="Cambria" panose="02040503050406030204" pitchFamily="18" charset="0"/>
                <a:cs typeface="Verdana"/>
              </a:rPr>
              <a:t>National</a:t>
            </a:r>
            <a:r>
              <a:rPr sz="1400" spc="-135" dirty="0">
                <a:latin typeface="Cambria" panose="02040503050406030204" pitchFamily="18" charset="0"/>
                <a:cs typeface="Verdana"/>
              </a:rPr>
              <a:t> </a:t>
            </a:r>
            <a:r>
              <a:rPr sz="1400" spc="55" dirty="0">
                <a:latin typeface="Cambria" panose="02040503050406030204" pitchFamily="18" charset="0"/>
                <a:cs typeface="Verdana"/>
              </a:rPr>
              <a:t>and</a:t>
            </a:r>
            <a:r>
              <a:rPr sz="1400" spc="-100" dirty="0">
                <a:latin typeface="Cambria" panose="02040503050406030204" pitchFamily="18" charset="0"/>
                <a:cs typeface="Verdana"/>
              </a:rPr>
              <a:t> </a:t>
            </a:r>
            <a:r>
              <a:rPr sz="1400" spc="-75" dirty="0">
                <a:latin typeface="Cambria" panose="02040503050406030204" pitchFamily="18" charset="0"/>
                <a:cs typeface="Verdana"/>
              </a:rPr>
              <a:t>South</a:t>
            </a:r>
            <a:r>
              <a:rPr sz="1400" spc="-110" dirty="0">
                <a:latin typeface="Cambria" panose="02040503050406030204" pitchFamily="18" charset="0"/>
                <a:cs typeface="Verdana"/>
              </a:rPr>
              <a:t> </a:t>
            </a:r>
            <a:r>
              <a:rPr sz="1400" dirty="0">
                <a:latin typeface="Cambria" panose="02040503050406030204" pitchFamily="18" charset="0"/>
                <a:cs typeface="Verdana"/>
              </a:rPr>
              <a:t>African</a:t>
            </a:r>
            <a:r>
              <a:rPr sz="1400" spc="-145" dirty="0">
                <a:latin typeface="Cambria" panose="02040503050406030204" pitchFamily="18" charset="0"/>
                <a:cs typeface="Verdana"/>
              </a:rPr>
              <a:t> </a:t>
            </a:r>
            <a:r>
              <a:rPr sz="1400" spc="-20" dirty="0">
                <a:latin typeface="Cambria" panose="02040503050406030204" pitchFamily="18" charset="0"/>
                <a:cs typeface="Verdana"/>
              </a:rPr>
              <a:t>National.</a:t>
            </a:r>
            <a:endParaRPr sz="1400" dirty="0">
              <a:latin typeface="Cambria" panose="02040503050406030204" pitchFamily="18" charset="0"/>
              <a:cs typeface="Verdana"/>
            </a:endParaRPr>
          </a:p>
          <a:p>
            <a:pPr marL="298450" indent="-285750">
              <a:lnSpc>
                <a:spcPct val="100000"/>
              </a:lnSpc>
              <a:spcBef>
                <a:spcPts val="830"/>
              </a:spcBef>
              <a:buClr>
                <a:srgbClr val="FF0000"/>
              </a:buClr>
              <a:buFont typeface="Wingdings" panose="05000000000000000000" pitchFamily="2" charset="2"/>
              <a:buChar char="q"/>
              <a:tabLst>
                <a:tab pos="241300" algn="l"/>
              </a:tabLst>
            </a:pPr>
            <a:r>
              <a:rPr sz="1400" spc="-20" dirty="0">
                <a:latin typeface="Cambria" panose="02040503050406030204" pitchFamily="18" charset="0"/>
                <a:cs typeface="Verdana"/>
              </a:rPr>
              <a:t>Officially</a:t>
            </a:r>
            <a:r>
              <a:rPr sz="1400" spc="-120" dirty="0">
                <a:latin typeface="Cambria" panose="02040503050406030204" pitchFamily="18" charset="0"/>
                <a:cs typeface="Verdana"/>
              </a:rPr>
              <a:t> </a:t>
            </a:r>
            <a:r>
              <a:rPr lang="en-US" sz="1400" spc="25" dirty="0">
                <a:latin typeface="Cambria" panose="02040503050406030204" pitchFamily="18" charset="0"/>
                <a:cs typeface="Verdana"/>
              </a:rPr>
              <a:t>L</a:t>
            </a:r>
            <a:r>
              <a:rPr sz="1400" spc="25" dirty="0">
                <a:latin typeface="Cambria" panose="02040503050406030204" pitchFamily="18" charset="0"/>
                <a:cs typeface="Verdana"/>
              </a:rPr>
              <a:t>aunched</a:t>
            </a:r>
            <a:r>
              <a:rPr sz="1400" spc="-135" dirty="0">
                <a:latin typeface="Cambria" panose="02040503050406030204" pitchFamily="18" charset="0"/>
                <a:cs typeface="Verdana"/>
              </a:rPr>
              <a:t> </a:t>
            </a:r>
            <a:r>
              <a:rPr sz="1400" spc="5" dirty="0">
                <a:latin typeface="Cambria" panose="02040503050406030204" pitchFamily="18" charset="0"/>
                <a:cs typeface="Verdana"/>
              </a:rPr>
              <a:t>Debt</a:t>
            </a:r>
            <a:r>
              <a:rPr sz="1400" spc="-130" dirty="0">
                <a:latin typeface="Cambria" panose="02040503050406030204" pitchFamily="18" charset="0"/>
                <a:cs typeface="Verdana"/>
              </a:rPr>
              <a:t> </a:t>
            </a:r>
            <a:r>
              <a:rPr sz="1400" dirty="0">
                <a:latin typeface="Cambria" panose="02040503050406030204" pitchFamily="18" charset="0"/>
                <a:cs typeface="Verdana"/>
              </a:rPr>
              <a:t>Remedial</a:t>
            </a:r>
            <a:r>
              <a:rPr sz="1400" spc="-140" dirty="0">
                <a:latin typeface="Cambria" panose="02040503050406030204" pitchFamily="18" charset="0"/>
                <a:cs typeface="Verdana"/>
              </a:rPr>
              <a:t> </a:t>
            </a:r>
            <a:r>
              <a:rPr sz="1400" spc="-60" dirty="0">
                <a:latin typeface="Cambria" panose="02040503050406030204" pitchFamily="18" charset="0"/>
                <a:cs typeface="Verdana"/>
              </a:rPr>
              <a:t>in</a:t>
            </a:r>
            <a:r>
              <a:rPr sz="1400" spc="-140" dirty="0">
                <a:latin typeface="Cambria" panose="02040503050406030204" pitchFamily="18" charset="0"/>
                <a:cs typeface="Verdana"/>
              </a:rPr>
              <a:t> </a:t>
            </a:r>
            <a:r>
              <a:rPr sz="1400" spc="-15" dirty="0">
                <a:latin typeface="Cambria" panose="02040503050406030204" pitchFamily="18" charset="0"/>
                <a:cs typeface="Verdana"/>
              </a:rPr>
              <a:t>the</a:t>
            </a:r>
            <a:r>
              <a:rPr sz="1400" spc="-100" dirty="0">
                <a:latin typeface="Cambria" panose="02040503050406030204" pitchFamily="18" charset="0"/>
                <a:cs typeface="Verdana"/>
              </a:rPr>
              <a:t> </a:t>
            </a:r>
            <a:r>
              <a:rPr sz="1400" spc="-30" dirty="0">
                <a:latin typeface="Cambria" panose="02040503050406030204" pitchFamily="18" charset="0"/>
                <a:cs typeface="Verdana"/>
              </a:rPr>
              <a:t>United</a:t>
            </a:r>
            <a:r>
              <a:rPr sz="1400" spc="-110" dirty="0">
                <a:latin typeface="Cambria" panose="02040503050406030204" pitchFamily="18" charset="0"/>
                <a:cs typeface="Verdana"/>
              </a:rPr>
              <a:t> </a:t>
            </a:r>
            <a:r>
              <a:rPr sz="1400" spc="30" dirty="0">
                <a:latin typeface="Cambria" panose="02040503050406030204" pitchFamily="18" charset="0"/>
                <a:cs typeface="Verdana"/>
              </a:rPr>
              <a:t>Arab</a:t>
            </a:r>
            <a:r>
              <a:rPr sz="1400" spc="-135" dirty="0">
                <a:latin typeface="Cambria" panose="02040503050406030204" pitchFamily="18" charset="0"/>
                <a:cs typeface="Verdana"/>
              </a:rPr>
              <a:t> </a:t>
            </a:r>
            <a:r>
              <a:rPr sz="1400" spc="-65" dirty="0">
                <a:latin typeface="Cambria" panose="02040503050406030204" pitchFamily="18" charset="0"/>
                <a:cs typeface="Verdana"/>
              </a:rPr>
              <a:t>Emirates</a:t>
            </a:r>
            <a:r>
              <a:rPr sz="1400" spc="-130" dirty="0">
                <a:latin typeface="Cambria" panose="02040503050406030204" pitchFamily="18" charset="0"/>
                <a:cs typeface="Verdana"/>
              </a:rPr>
              <a:t> </a:t>
            </a:r>
            <a:r>
              <a:rPr sz="1400" spc="-60" dirty="0">
                <a:latin typeface="Cambria" panose="02040503050406030204" pitchFamily="18" charset="0"/>
                <a:cs typeface="Verdana"/>
              </a:rPr>
              <a:t>in</a:t>
            </a:r>
            <a:r>
              <a:rPr sz="1400" spc="-140" dirty="0">
                <a:latin typeface="Cambria" panose="02040503050406030204" pitchFamily="18" charset="0"/>
                <a:cs typeface="Verdana"/>
              </a:rPr>
              <a:t> </a:t>
            </a:r>
            <a:r>
              <a:rPr sz="1400" spc="-120" dirty="0">
                <a:latin typeface="Cambria" panose="02040503050406030204" pitchFamily="18" charset="0"/>
                <a:cs typeface="Verdana"/>
              </a:rPr>
              <a:t>2010.</a:t>
            </a:r>
            <a:endParaRPr sz="1400" dirty="0">
              <a:latin typeface="Cambria" panose="02040503050406030204" pitchFamily="18" charset="0"/>
              <a:cs typeface="Verdana"/>
            </a:endParaRPr>
          </a:p>
          <a:p>
            <a:pPr marL="298450" indent="-285750">
              <a:lnSpc>
                <a:spcPct val="100000"/>
              </a:lnSpc>
              <a:spcBef>
                <a:spcPts val="840"/>
              </a:spcBef>
              <a:buClr>
                <a:srgbClr val="FF0000"/>
              </a:buClr>
              <a:buFont typeface="Wingdings" panose="05000000000000000000" pitchFamily="2" charset="2"/>
              <a:buChar char="q"/>
              <a:tabLst>
                <a:tab pos="241300" algn="l"/>
              </a:tabLst>
            </a:pPr>
            <a:r>
              <a:rPr sz="1400" spc="-30" dirty="0">
                <a:latin typeface="Cambria" panose="02040503050406030204" pitchFamily="18" charset="0"/>
                <a:cs typeface="Verdana"/>
              </a:rPr>
              <a:t>Published</a:t>
            </a:r>
            <a:r>
              <a:rPr sz="1400" spc="-135" dirty="0">
                <a:latin typeface="Cambria" panose="02040503050406030204" pitchFamily="18" charset="0"/>
                <a:cs typeface="Verdana"/>
              </a:rPr>
              <a:t> </a:t>
            </a:r>
            <a:r>
              <a:rPr sz="1400" spc="-114" dirty="0">
                <a:latin typeface="Cambria" panose="02040503050406030204" pitchFamily="18" charset="0"/>
                <a:cs typeface="Verdana"/>
              </a:rPr>
              <a:t>2</a:t>
            </a:r>
            <a:r>
              <a:rPr sz="1400" spc="-100" dirty="0">
                <a:latin typeface="Cambria" panose="02040503050406030204" pitchFamily="18" charset="0"/>
                <a:cs typeface="Verdana"/>
              </a:rPr>
              <a:t> </a:t>
            </a:r>
            <a:r>
              <a:rPr sz="1400" spc="-70" dirty="0">
                <a:latin typeface="Cambria" panose="02040503050406030204" pitchFamily="18" charset="0"/>
                <a:cs typeface="Verdana"/>
              </a:rPr>
              <a:t>Books</a:t>
            </a:r>
            <a:r>
              <a:rPr sz="1400" spc="-114" dirty="0">
                <a:latin typeface="Cambria" panose="02040503050406030204" pitchFamily="18" charset="0"/>
                <a:cs typeface="Verdana"/>
              </a:rPr>
              <a:t> </a:t>
            </a:r>
            <a:r>
              <a:rPr lang="en-US" sz="1400" spc="20" dirty="0">
                <a:latin typeface="Cambria" panose="02040503050406030204" pitchFamily="18" charset="0"/>
                <a:cs typeface="Verdana"/>
              </a:rPr>
              <a:t>about Debt</a:t>
            </a:r>
            <a:r>
              <a:rPr sz="1400" spc="-105" dirty="0">
                <a:latin typeface="Cambria" panose="02040503050406030204" pitchFamily="18" charset="0"/>
                <a:cs typeface="Verdana"/>
              </a:rPr>
              <a:t> </a:t>
            </a:r>
            <a:r>
              <a:rPr sz="1400" spc="-60" dirty="0">
                <a:latin typeface="Cambria" panose="02040503050406030204" pitchFamily="18" charset="0"/>
                <a:cs typeface="Verdana"/>
              </a:rPr>
              <a:t>in</a:t>
            </a:r>
            <a:r>
              <a:rPr sz="1400" spc="-135" dirty="0">
                <a:latin typeface="Cambria" panose="02040503050406030204" pitchFamily="18" charset="0"/>
                <a:cs typeface="Verdana"/>
              </a:rPr>
              <a:t> </a:t>
            </a:r>
            <a:r>
              <a:rPr sz="1400" spc="-120" dirty="0">
                <a:latin typeface="Cambria" panose="02040503050406030204" pitchFamily="18" charset="0"/>
                <a:cs typeface="Verdana"/>
              </a:rPr>
              <a:t>2011.</a:t>
            </a:r>
            <a:endParaRPr sz="1400" dirty="0">
              <a:latin typeface="Cambria" panose="02040503050406030204" pitchFamily="18" charset="0"/>
              <a:cs typeface="Verdana"/>
            </a:endParaRPr>
          </a:p>
          <a:p>
            <a:pPr marL="297815" indent="-285750">
              <a:lnSpc>
                <a:spcPct val="100000"/>
              </a:lnSpc>
              <a:spcBef>
                <a:spcPts val="825"/>
              </a:spcBef>
              <a:buClr>
                <a:srgbClr val="FF0000"/>
              </a:buClr>
              <a:buFont typeface="Wingdings" panose="05000000000000000000" pitchFamily="2" charset="2"/>
              <a:buChar char="q"/>
              <a:tabLst>
                <a:tab pos="290195" algn="l"/>
              </a:tabLst>
            </a:pPr>
            <a:r>
              <a:rPr lang="en-US" sz="1400" spc="-85" dirty="0">
                <a:latin typeface="Cambria" panose="02040503050406030204" pitchFamily="18" charset="0"/>
                <a:cs typeface="Verdana"/>
              </a:rPr>
              <a:t>The  CEO is a Published Author and a </a:t>
            </a:r>
            <a:r>
              <a:rPr sz="1400" spc="-85" dirty="0">
                <a:latin typeface="Cambria" panose="02040503050406030204" pitchFamily="18" charset="0"/>
                <a:cs typeface="Verdana"/>
              </a:rPr>
              <a:t>Writer</a:t>
            </a:r>
            <a:r>
              <a:rPr sz="1400" spc="-105" dirty="0">
                <a:latin typeface="Cambria" panose="02040503050406030204" pitchFamily="18" charset="0"/>
                <a:cs typeface="Verdana"/>
              </a:rPr>
              <a:t> </a:t>
            </a:r>
            <a:r>
              <a:rPr sz="1400" spc="10" dirty="0">
                <a:latin typeface="Cambria" panose="02040503050406030204" pitchFamily="18" charset="0"/>
                <a:cs typeface="Verdana"/>
              </a:rPr>
              <a:t>of</a:t>
            </a:r>
            <a:r>
              <a:rPr sz="1400" spc="-120" dirty="0">
                <a:latin typeface="Cambria" panose="02040503050406030204" pitchFamily="18" charset="0"/>
                <a:cs typeface="Verdana"/>
              </a:rPr>
              <a:t> </a:t>
            </a:r>
            <a:r>
              <a:rPr sz="1400" spc="5" dirty="0">
                <a:latin typeface="Cambria" panose="02040503050406030204" pitchFamily="18" charset="0"/>
                <a:cs typeface="Verdana"/>
              </a:rPr>
              <a:t>Debt</a:t>
            </a:r>
            <a:r>
              <a:rPr sz="1400" spc="-110" dirty="0">
                <a:latin typeface="Cambria" panose="02040503050406030204" pitchFamily="18" charset="0"/>
                <a:cs typeface="Verdana"/>
              </a:rPr>
              <a:t> </a:t>
            </a:r>
            <a:r>
              <a:rPr sz="1400" spc="-40" dirty="0">
                <a:latin typeface="Cambria" panose="02040503050406030204" pitchFamily="18" charset="0"/>
                <a:cs typeface="Verdana"/>
              </a:rPr>
              <a:t>Articles</a:t>
            </a:r>
            <a:r>
              <a:rPr sz="1400" spc="-150" dirty="0">
                <a:latin typeface="Cambria" panose="02040503050406030204" pitchFamily="18" charset="0"/>
                <a:cs typeface="Verdana"/>
              </a:rPr>
              <a:t> </a:t>
            </a:r>
            <a:r>
              <a:rPr sz="1400" spc="-60" dirty="0">
                <a:latin typeface="Cambria" panose="02040503050406030204" pitchFamily="18" charset="0"/>
                <a:cs typeface="Verdana"/>
              </a:rPr>
              <a:t>in</a:t>
            </a:r>
            <a:r>
              <a:rPr sz="1400" spc="-135" dirty="0">
                <a:latin typeface="Cambria" panose="02040503050406030204" pitchFamily="18" charset="0"/>
                <a:cs typeface="Verdana"/>
              </a:rPr>
              <a:t> </a:t>
            </a:r>
            <a:r>
              <a:rPr sz="1400" dirty="0">
                <a:latin typeface="Cambria" panose="02040503050406030204" pitchFamily="18" charset="0"/>
                <a:cs typeface="Verdana"/>
              </a:rPr>
              <a:t>Dubai</a:t>
            </a:r>
            <a:r>
              <a:rPr sz="1400" spc="-125" dirty="0">
                <a:latin typeface="Cambria" panose="02040503050406030204" pitchFamily="18" charset="0"/>
                <a:cs typeface="Verdana"/>
              </a:rPr>
              <a:t> </a:t>
            </a:r>
            <a:r>
              <a:rPr sz="1400" spc="55" dirty="0">
                <a:latin typeface="Cambria" panose="02040503050406030204" pitchFamily="18" charset="0"/>
                <a:cs typeface="Verdana"/>
              </a:rPr>
              <a:t>and</a:t>
            </a:r>
            <a:r>
              <a:rPr sz="1400" spc="-105" dirty="0">
                <a:latin typeface="Cambria" panose="02040503050406030204" pitchFamily="18" charset="0"/>
                <a:cs typeface="Verdana"/>
              </a:rPr>
              <a:t> </a:t>
            </a:r>
            <a:r>
              <a:rPr sz="1400" spc="45" dirty="0">
                <a:latin typeface="Cambria" panose="02040503050406030204" pitchFamily="18" charset="0"/>
                <a:cs typeface="Verdana"/>
              </a:rPr>
              <a:t>Abu</a:t>
            </a:r>
            <a:r>
              <a:rPr sz="1400" spc="-140" dirty="0">
                <a:latin typeface="Cambria" panose="02040503050406030204" pitchFamily="18" charset="0"/>
                <a:cs typeface="Verdana"/>
              </a:rPr>
              <a:t> </a:t>
            </a:r>
            <a:r>
              <a:rPr sz="1400" dirty="0">
                <a:latin typeface="Cambria" panose="02040503050406030204" pitchFamily="18" charset="0"/>
                <a:cs typeface="Verdana"/>
              </a:rPr>
              <a:t>Dhabi</a:t>
            </a:r>
            <a:r>
              <a:rPr sz="1400" spc="-125" dirty="0">
                <a:latin typeface="Cambria" panose="02040503050406030204" pitchFamily="18" charset="0"/>
                <a:cs typeface="Verdana"/>
              </a:rPr>
              <a:t> </a:t>
            </a:r>
            <a:r>
              <a:rPr sz="1400" spc="-10" dirty="0">
                <a:latin typeface="Cambria" panose="02040503050406030204" pitchFamily="18" charset="0"/>
                <a:cs typeface="Verdana"/>
              </a:rPr>
              <a:t>Newspapers</a:t>
            </a:r>
            <a:r>
              <a:rPr sz="1400" spc="-140" dirty="0">
                <a:latin typeface="Cambria" panose="02040503050406030204" pitchFamily="18" charset="0"/>
                <a:cs typeface="Verdana"/>
              </a:rPr>
              <a:t> </a:t>
            </a:r>
            <a:r>
              <a:rPr sz="1400" spc="-15" dirty="0">
                <a:latin typeface="Cambria" panose="02040503050406030204" pitchFamily="18" charset="0"/>
                <a:cs typeface="Verdana"/>
              </a:rPr>
              <a:t>since</a:t>
            </a:r>
            <a:r>
              <a:rPr sz="1400" spc="-150" dirty="0">
                <a:latin typeface="Cambria" panose="02040503050406030204" pitchFamily="18" charset="0"/>
                <a:cs typeface="Verdana"/>
              </a:rPr>
              <a:t> </a:t>
            </a:r>
            <a:r>
              <a:rPr sz="1400" spc="-120" dirty="0">
                <a:latin typeface="Cambria" panose="02040503050406030204" pitchFamily="18" charset="0"/>
                <a:cs typeface="Verdana"/>
              </a:rPr>
              <a:t>2010.</a:t>
            </a:r>
            <a:endParaRPr sz="1400" dirty="0">
              <a:latin typeface="Cambria" panose="02040503050406030204" pitchFamily="18" charset="0"/>
              <a:cs typeface="Verdana"/>
            </a:endParaRPr>
          </a:p>
          <a:p>
            <a:pPr marL="298450" marR="5080" indent="-285750">
              <a:lnSpc>
                <a:spcPts val="1510"/>
              </a:lnSpc>
              <a:spcBef>
                <a:spcPts val="1025"/>
              </a:spcBef>
              <a:buClr>
                <a:srgbClr val="FF0000"/>
              </a:buClr>
              <a:buFont typeface="Wingdings" panose="05000000000000000000" pitchFamily="2" charset="2"/>
              <a:buChar char="q"/>
              <a:tabLst>
                <a:tab pos="290195" algn="l"/>
              </a:tabLst>
            </a:pPr>
            <a:r>
              <a:rPr sz="1400" spc="-75" dirty="0">
                <a:latin typeface="Cambria" panose="02040503050406030204" pitchFamily="18" charset="0"/>
                <a:cs typeface="Verdana"/>
              </a:rPr>
              <a:t>The</a:t>
            </a:r>
            <a:r>
              <a:rPr sz="1400" spc="-110" dirty="0">
                <a:latin typeface="Cambria" panose="02040503050406030204" pitchFamily="18" charset="0"/>
                <a:cs typeface="Verdana"/>
              </a:rPr>
              <a:t> </a:t>
            </a:r>
            <a:r>
              <a:rPr sz="1400" spc="45" dirty="0">
                <a:latin typeface="Cambria" panose="02040503050406030204" pitchFamily="18" charset="0"/>
                <a:cs typeface="Verdana"/>
              </a:rPr>
              <a:t>CEO</a:t>
            </a:r>
            <a:r>
              <a:rPr sz="1400" spc="-110" dirty="0">
                <a:latin typeface="Cambria" panose="02040503050406030204" pitchFamily="18" charset="0"/>
                <a:cs typeface="Verdana"/>
              </a:rPr>
              <a:t> </a:t>
            </a:r>
            <a:r>
              <a:rPr sz="1400" spc="-40" dirty="0">
                <a:latin typeface="Cambria" panose="02040503050406030204" pitchFamily="18" charset="0"/>
                <a:cs typeface="Verdana"/>
              </a:rPr>
              <a:t>has</a:t>
            </a:r>
            <a:r>
              <a:rPr sz="1400" spc="-105" dirty="0">
                <a:latin typeface="Cambria" panose="02040503050406030204" pitchFamily="18" charset="0"/>
                <a:cs typeface="Verdana"/>
              </a:rPr>
              <a:t> </a:t>
            </a:r>
            <a:r>
              <a:rPr sz="1400" spc="-45" dirty="0">
                <a:latin typeface="Cambria" panose="02040503050406030204" pitchFamily="18" charset="0"/>
                <a:cs typeface="Verdana"/>
              </a:rPr>
              <a:t>extensive</a:t>
            </a:r>
            <a:r>
              <a:rPr sz="1400" spc="-125" dirty="0">
                <a:latin typeface="Cambria" panose="02040503050406030204" pitchFamily="18" charset="0"/>
                <a:cs typeface="Verdana"/>
              </a:rPr>
              <a:t> </a:t>
            </a:r>
            <a:r>
              <a:rPr sz="1400" spc="-150" dirty="0">
                <a:latin typeface="Cambria" panose="02040503050406030204" pitchFamily="18" charset="0"/>
                <a:cs typeface="Verdana"/>
              </a:rPr>
              <a:t>Snr.</a:t>
            </a:r>
            <a:r>
              <a:rPr sz="1400" spc="-100" dirty="0">
                <a:latin typeface="Cambria" panose="02040503050406030204" pitchFamily="18" charset="0"/>
                <a:cs typeface="Verdana"/>
              </a:rPr>
              <a:t> </a:t>
            </a:r>
            <a:r>
              <a:rPr sz="1400" spc="35" dirty="0">
                <a:latin typeface="Cambria" panose="02040503050406030204" pitchFamily="18" charset="0"/>
                <a:cs typeface="Verdana"/>
              </a:rPr>
              <a:t>Management</a:t>
            </a:r>
            <a:r>
              <a:rPr sz="1400" spc="-135" dirty="0">
                <a:latin typeface="Cambria" panose="02040503050406030204" pitchFamily="18" charset="0"/>
                <a:cs typeface="Verdana"/>
              </a:rPr>
              <a:t> </a:t>
            </a:r>
            <a:r>
              <a:rPr sz="1400" spc="-40" dirty="0">
                <a:latin typeface="Cambria" panose="02040503050406030204" pitchFamily="18" charset="0"/>
                <a:cs typeface="Verdana"/>
              </a:rPr>
              <a:t>Banking</a:t>
            </a:r>
            <a:r>
              <a:rPr sz="1400" spc="-135" dirty="0">
                <a:latin typeface="Cambria" panose="02040503050406030204" pitchFamily="18" charset="0"/>
                <a:cs typeface="Verdana"/>
              </a:rPr>
              <a:t> </a:t>
            </a:r>
            <a:r>
              <a:rPr sz="1400" spc="10" dirty="0">
                <a:latin typeface="Cambria" panose="02040503050406030204" pitchFamily="18" charset="0"/>
                <a:cs typeface="Verdana"/>
              </a:rPr>
              <a:t>experience</a:t>
            </a:r>
            <a:r>
              <a:rPr sz="1400" spc="-140" dirty="0">
                <a:latin typeface="Cambria" panose="02040503050406030204" pitchFamily="18" charset="0"/>
                <a:cs typeface="Verdana"/>
              </a:rPr>
              <a:t> </a:t>
            </a:r>
            <a:r>
              <a:rPr sz="1400" spc="-55" dirty="0">
                <a:latin typeface="Cambria" panose="02040503050406030204" pitchFamily="18" charset="0"/>
                <a:cs typeface="Verdana"/>
              </a:rPr>
              <a:t>from</a:t>
            </a:r>
            <a:r>
              <a:rPr sz="1400" spc="-120" dirty="0">
                <a:latin typeface="Cambria" panose="02040503050406030204" pitchFamily="18" charset="0"/>
                <a:cs typeface="Verdana"/>
              </a:rPr>
              <a:t> </a:t>
            </a:r>
            <a:r>
              <a:rPr sz="1400" spc="-114" dirty="0">
                <a:latin typeface="Cambria" panose="02040503050406030204" pitchFamily="18" charset="0"/>
                <a:cs typeface="Verdana"/>
              </a:rPr>
              <a:t>1981</a:t>
            </a:r>
            <a:r>
              <a:rPr sz="1400" spc="-110" dirty="0">
                <a:latin typeface="Cambria" panose="02040503050406030204" pitchFamily="18" charset="0"/>
                <a:cs typeface="Verdana"/>
              </a:rPr>
              <a:t> </a:t>
            </a:r>
            <a:r>
              <a:rPr sz="1400" spc="5" dirty="0">
                <a:latin typeface="Cambria" panose="02040503050406030204" pitchFamily="18" charset="0"/>
                <a:cs typeface="Verdana"/>
              </a:rPr>
              <a:t>which</a:t>
            </a:r>
            <a:r>
              <a:rPr sz="1400" spc="-145" dirty="0">
                <a:latin typeface="Cambria" panose="02040503050406030204" pitchFamily="18" charset="0"/>
                <a:cs typeface="Verdana"/>
              </a:rPr>
              <a:t> </a:t>
            </a:r>
            <a:r>
              <a:rPr sz="1400" spc="-15" dirty="0">
                <a:latin typeface="Cambria" panose="02040503050406030204" pitchFamily="18" charset="0"/>
                <a:cs typeface="Verdana"/>
              </a:rPr>
              <a:t>includes</a:t>
            </a:r>
            <a:r>
              <a:rPr sz="1400" spc="-135" dirty="0">
                <a:latin typeface="Cambria" panose="02040503050406030204" pitchFamily="18" charset="0"/>
                <a:cs typeface="Verdana"/>
              </a:rPr>
              <a:t> </a:t>
            </a:r>
            <a:r>
              <a:rPr sz="1400" spc="-35" dirty="0">
                <a:latin typeface="Cambria" panose="02040503050406030204" pitchFamily="18" charset="0"/>
                <a:cs typeface="Verdana"/>
              </a:rPr>
              <a:t>Auditor,</a:t>
            </a:r>
            <a:r>
              <a:rPr sz="1400" spc="-130" dirty="0">
                <a:latin typeface="Cambria" panose="02040503050406030204" pitchFamily="18" charset="0"/>
                <a:cs typeface="Verdana"/>
              </a:rPr>
              <a:t> </a:t>
            </a:r>
            <a:r>
              <a:rPr sz="1400" spc="-135" dirty="0">
                <a:latin typeface="Cambria" panose="02040503050406030204" pitchFamily="18" charset="0"/>
                <a:cs typeface="Verdana"/>
              </a:rPr>
              <a:t>Risk</a:t>
            </a:r>
            <a:r>
              <a:rPr sz="1400" spc="-140" dirty="0">
                <a:latin typeface="Cambria" panose="02040503050406030204" pitchFamily="18" charset="0"/>
                <a:cs typeface="Verdana"/>
              </a:rPr>
              <a:t> </a:t>
            </a:r>
            <a:r>
              <a:rPr sz="1400" spc="45" dirty="0">
                <a:latin typeface="Cambria" panose="02040503050406030204" pitchFamily="18" charset="0"/>
                <a:cs typeface="Verdana"/>
              </a:rPr>
              <a:t>&amp;</a:t>
            </a:r>
            <a:r>
              <a:rPr sz="1400" spc="-95" dirty="0">
                <a:latin typeface="Cambria" panose="02040503050406030204" pitchFamily="18" charset="0"/>
                <a:cs typeface="Verdana"/>
              </a:rPr>
              <a:t> </a:t>
            </a:r>
            <a:r>
              <a:rPr sz="1400" spc="-25" dirty="0">
                <a:latin typeface="Cambria" panose="02040503050406030204" pitchFamily="18" charset="0"/>
                <a:cs typeface="Verdana"/>
              </a:rPr>
              <a:t>Fraud</a:t>
            </a:r>
            <a:r>
              <a:rPr sz="1400" spc="-100" dirty="0">
                <a:latin typeface="Cambria" panose="02040503050406030204" pitchFamily="18" charset="0"/>
                <a:cs typeface="Verdana"/>
              </a:rPr>
              <a:t> </a:t>
            </a:r>
            <a:r>
              <a:rPr sz="1400" spc="-50" dirty="0">
                <a:latin typeface="Cambria" panose="02040503050406030204" pitchFamily="18" charset="0"/>
                <a:cs typeface="Verdana"/>
              </a:rPr>
              <a:t>Specialist, </a:t>
            </a:r>
            <a:r>
              <a:rPr sz="1400" spc="-475" dirty="0">
                <a:latin typeface="Cambria" panose="02040503050406030204" pitchFamily="18" charset="0"/>
                <a:cs typeface="Verdana"/>
              </a:rPr>
              <a:t> </a:t>
            </a:r>
            <a:r>
              <a:rPr sz="1400" spc="-85" dirty="0">
                <a:latin typeface="Cambria" panose="02040503050406030204" pitchFamily="18" charset="0"/>
                <a:cs typeface="Verdana"/>
              </a:rPr>
              <a:t>Trainer,</a:t>
            </a:r>
            <a:r>
              <a:rPr sz="1400" spc="-125" dirty="0">
                <a:latin typeface="Cambria" panose="02040503050406030204" pitchFamily="18" charset="0"/>
                <a:cs typeface="Verdana"/>
              </a:rPr>
              <a:t> </a:t>
            </a:r>
            <a:r>
              <a:rPr sz="1400" spc="-10" dirty="0">
                <a:latin typeface="Cambria" panose="02040503050406030204" pitchFamily="18" charset="0"/>
                <a:cs typeface="Verdana"/>
              </a:rPr>
              <a:t>Collections</a:t>
            </a:r>
            <a:r>
              <a:rPr sz="1400" spc="-130" dirty="0">
                <a:latin typeface="Cambria" panose="02040503050406030204" pitchFamily="18" charset="0"/>
                <a:cs typeface="Verdana"/>
              </a:rPr>
              <a:t> </a:t>
            </a:r>
            <a:r>
              <a:rPr sz="1400" spc="45" dirty="0">
                <a:latin typeface="Cambria" panose="02040503050406030204" pitchFamily="18" charset="0"/>
                <a:cs typeface="Verdana"/>
              </a:rPr>
              <a:t>&amp;</a:t>
            </a:r>
            <a:r>
              <a:rPr sz="1400" spc="-114" dirty="0">
                <a:latin typeface="Cambria" panose="02040503050406030204" pitchFamily="18" charset="0"/>
                <a:cs typeface="Verdana"/>
              </a:rPr>
              <a:t> </a:t>
            </a:r>
            <a:r>
              <a:rPr sz="1400" spc="-30" dirty="0">
                <a:latin typeface="Cambria" panose="02040503050406030204" pitchFamily="18" charset="0"/>
                <a:cs typeface="Verdana"/>
              </a:rPr>
              <a:t>Recoveries,</a:t>
            </a:r>
            <a:r>
              <a:rPr sz="1400" spc="-130" dirty="0">
                <a:latin typeface="Cambria" panose="02040503050406030204" pitchFamily="18" charset="0"/>
                <a:cs typeface="Verdana"/>
              </a:rPr>
              <a:t> </a:t>
            </a:r>
            <a:r>
              <a:rPr sz="1400" spc="10" dirty="0">
                <a:latin typeface="Cambria" panose="02040503050406030204" pitchFamily="18" charset="0"/>
                <a:cs typeface="Verdana"/>
              </a:rPr>
              <a:t>Chief</a:t>
            </a:r>
            <a:r>
              <a:rPr sz="1400" spc="-140" dirty="0">
                <a:latin typeface="Cambria" panose="02040503050406030204" pitchFamily="18" charset="0"/>
                <a:cs typeface="Verdana"/>
              </a:rPr>
              <a:t> </a:t>
            </a:r>
            <a:r>
              <a:rPr sz="1400" spc="-55" dirty="0">
                <a:latin typeface="Cambria" panose="02040503050406030204" pitchFamily="18" charset="0"/>
                <a:cs typeface="Verdana"/>
              </a:rPr>
              <a:t>Bank</a:t>
            </a:r>
            <a:r>
              <a:rPr sz="1400" spc="-110" dirty="0">
                <a:latin typeface="Cambria" panose="02040503050406030204" pitchFamily="18" charset="0"/>
                <a:cs typeface="Verdana"/>
              </a:rPr>
              <a:t> </a:t>
            </a:r>
            <a:r>
              <a:rPr sz="1400" spc="-55" dirty="0">
                <a:latin typeface="Cambria" panose="02040503050406030204" pitchFamily="18" charset="0"/>
                <a:cs typeface="Verdana"/>
              </a:rPr>
              <a:t>Liaison</a:t>
            </a:r>
            <a:r>
              <a:rPr sz="1400" spc="-135" dirty="0">
                <a:latin typeface="Cambria" panose="02040503050406030204" pitchFamily="18" charset="0"/>
                <a:cs typeface="Verdana"/>
              </a:rPr>
              <a:t> </a:t>
            </a:r>
            <a:r>
              <a:rPr sz="1400" spc="-5" dirty="0">
                <a:latin typeface="Cambria" panose="02040503050406030204" pitchFamily="18" charset="0"/>
                <a:cs typeface="Verdana"/>
              </a:rPr>
              <a:t>Officer</a:t>
            </a:r>
            <a:r>
              <a:rPr sz="1400" spc="-130" dirty="0">
                <a:latin typeface="Cambria" panose="02040503050406030204" pitchFamily="18" charset="0"/>
                <a:cs typeface="Verdana"/>
              </a:rPr>
              <a:t> </a:t>
            </a:r>
            <a:r>
              <a:rPr sz="1400" spc="45" dirty="0">
                <a:latin typeface="Cambria" panose="02040503050406030204" pitchFamily="18" charset="0"/>
                <a:cs typeface="Verdana"/>
              </a:rPr>
              <a:t>&amp;</a:t>
            </a:r>
            <a:r>
              <a:rPr sz="1400" spc="-100" dirty="0">
                <a:latin typeface="Cambria" panose="02040503050406030204" pitchFamily="18" charset="0"/>
                <a:cs typeface="Verdana"/>
              </a:rPr>
              <a:t> </a:t>
            </a:r>
            <a:r>
              <a:rPr sz="1400" spc="-5" dirty="0">
                <a:latin typeface="Cambria" panose="02040503050406030204" pitchFamily="18" charset="0"/>
                <a:cs typeface="Verdana"/>
              </a:rPr>
              <a:t>Regional</a:t>
            </a:r>
            <a:r>
              <a:rPr sz="1400" spc="-130" dirty="0">
                <a:latin typeface="Cambria" panose="02040503050406030204" pitchFamily="18" charset="0"/>
                <a:cs typeface="Verdana"/>
              </a:rPr>
              <a:t> </a:t>
            </a:r>
            <a:r>
              <a:rPr sz="1400" spc="15" dirty="0">
                <a:latin typeface="Cambria" panose="02040503050406030204" pitchFamily="18" charset="0"/>
                <a:cs typeface="Verdana"/>
              </a:rPr>
              <a:t>Manager,</a:t>
            </a:r>
            <a:r>
              <a:rPr sz="1400" spc="-125" dirty="0">
                <a:latin typeface="Cambria" panose="02040503050406030204" pitchFamily="18" charset="0"/>
                <a:cs typeface="Verdana"/>
              </a:rPr>
              <a:t> </a:t>
            </a:r>
            <a:r>
              <a:rPr sz="1400" spc="-40" dirty="0">
                <a:latin typeface="Cambria" panose="02040503050406030204" pitchFamily="18" charset="0"/>
                <a:cs typeface="Verdana"/>
              </a:rPr>
              <a:t>Advisor</a:t>
            </a:r>
            <a:r>
              <a:rPr sz="1400" spc="-125" dirty="0">
                <a:latin typeface="Cambria" panose="02040503050406030204" pitchFamily="18" charset="0"/>
                <a:cs typeface="Verdana"/>
              </a:rPr>
              <a:t> </a:t>
            </a:r>
            <a:r>
              <a:rPr sz="1400" spc="-10" dirty="0">
                <a:latin typeface="Cambria" panose="02040503050406030204" pitchFamily="18" charset="0"/>
                <a:cs typeface="Verdana"/>
              </a:rPr>
              <a:t>to</a:t>
            </a:r>
            <a:r>
              <a:rPr sz="1400" spc="-95" dirty="0">
                <a:latin typeface="Cambria" panose="02040503050406030204" pitchFamily="18" charset="0"/>
                <a:cs typeface="Verdana"/>
              </a:rPr>
              <a:t> </a:t>
            </a:r>
            <a:r>
              <a:rPr sz="1400" spc="-15" dirty="0">
                <a:latin typeface="Cambria" panose="02040503050406030204" pitchFamily="18" charset="0"/>
                <a:cs typeface="Verdana"/>
              </a:rPr>
              <a:t>the</a:t>
            </a:r>
            <a:r>
              <a:rPr sz="1400" spc="-105" dirty="0">
                <a:latin typeface="Cambria" panose="02040503050406030204" pitchFamily="18" charset="0"/>
                <a:cs typeface="Verdana"/>
              </a:rPr>
              <a:t> </a:t>
            </a:r>
            <a:r>
              <a:rPr sz="1400" dirty="0">
                <a:latin typeface="Cambria" panose="02040503050406030204" pitchFamily="18" charset="0"/>
                <a:cs typeface="Verdana"/>
              </a:rPr>
              <a:t>Chairman</a:t>
            </a:r>
            <a:r>
              <a:rPr sz="1400" spc="-125" dirty="0">
                <a:latin typeface="Cambria" panose="02040503050406030204" pitchFamily="18" charset="0"/>
                <a:cs typeface="Verdana"/>
              </a:rPr>
              <a:t> </a:t>
            </a:r>
            <a:r>
              <a:rPr sz="1400" spc="5" dirty="0">
                <a:latin typeface="Cambria" panose="02040503050406030204" pitchFamily="18" charset="0"/>
                <a:cs typeface="Verdana"/>
              </a:rPr>
              <a:t>of</a:t>
            </a:r>
            <a:r>
              <a:rPr sz="1400" spc="-114" dirty="0">
                <a:latin typeface="Cambria" panose="02040503050406030204" pitchFamily="18" charset="0"/>
                <a:cs typeface="Verdana"/>
              </a:rPr>
              <a:t> </a:t>
            </a:r>
            <a:r>
              <a:rPr sz="1400" spc="114" dirty="0">
                <a:latin typeface="Cambria" panose="02040503050406030204" pitchFamily="18" charset="0"/>
                <a:cs typeface="Verdana"/>
              </a:rPr>
              <a:t>a</a:t>
            </a:r>
            <a:r>
              <a:rPr sz="1400" spc="-95" dirty="0">
                <a:latin typeface="Cambria" panose="02040503050406030204" pitchFamily="18" charset="0"/>
                <a:cs typeface="Verdana"/>
              </a:rPr>
              <a:t> </a:t>
            </a:r>
            <a:r>
              <a:rPr sz="1400" spc="20" dirty="0">
                <a:latin typeface="Cambria" panose="02040503050406030204" pitchFamily="18" charset="0"/>
                <a:cs typeface="Verdana"/>
              </a:rPr>
              <a:t>leading </a:t>
            </a:r>
            <a:r>
              <a:rPr sz="1400" spc="25" dirty="0">
                <a:latin typeface="Cambria" panose="02040503050406030204" pitchFamily="18" charset="0"/>
                <a:cs typeface="Verdana"/>
              </a:rPr>
              <a:t> </a:t>
            </a:r>
            <a:r>
              <a:rPr sz="1400" spc="-55" dirty="0">
                <a:latin typeface="Cambria" panose="02040503050406030204" pitchFamily="18" charset="0"/>
                <a:cs typeface="Verdana"/>
              </a:rPr>
              <a:t>UAE </a:t>
            </a:r>
            <a:r>
              <a:rPr sz="1400" dirty="0">
                <a:latin typeface="Cambria" panose="02040503050406030204" pitchFamily="18" charset="0"/>
                <a:cs typeface="Verdana"/>
              </a:rPr>
              <a:t>Law </a:t>
            </a:r>
            <a:r>
              <a:rPr sz="1400" spc="-110" dirty="0">
                <a:latin typeface="Cambria" panose="02040503050406030204" pitchFamily="18" charset="0"/>
                <a:cs typeface="Verdana"/>
              </a:rPr>
              <a:t>Firm </a:t>
            </a:r>
            <a:r>
              <a:rPr sz="1400" spc="55" dirty="0">
                <a:latin typeface="Cambria" panose="02040503050406030204" pitchFamily="18" charset="0"/>
                <a:cs typeface="Verdana"/>
              </a:rPr>
              <a:t>and </a:t>
            </a:r>
            <a:r>
              <a:rPr lang="en-US" sz="1400" spc="-45" dirty="0">
                <a:latin typeface="Cambria" panose="02040503050406030204" pitchFamily="18" charset="0"/>
                <a:cs typeface="Verdana"/>
              </a:rPr>
              <a:t>K</a:t>
            </a:r>
            <a:r>
              <a:rPr sz="1400" spc="-45" dirty="0">
                <a:latin typeface="Cambria" panose="02040503050406030204" pitchFamily="18" charset="0"/>
                <a:cs typeface="Verdana"/>
              </a:rPr>
              <a:t>ey </a:t>
            </a:r>
            <a:r>
              <a:rPr sz="1400" spc="10" dirty="0">
                <a:latin typeface="Cambria" panose="02040503050406030204" pitchFamily="18" charset="0"/>
                <a:cs typeface="Verdana"/>
              </a:rPr>
              <a:t>Collection </a:t>
            </a:r>
            <a:r>
              <a:rPr sz="1400" spc="50" dirty="0">
                <a:latin typeface="Cambria" panose="02040503050406030204" pitchFamily="18" charset="0"/>
                <a:cs typeface="Verdana"/>
              </a:rPr>
              <a:t>Agency </a:t>
            </a:r>
            <a:r>
              <a:rPr sz="1400" spc="-20" dirty="0">
                <a:latin typeface="Cambria" panose="02040503050406030204" pitchFamily="18" charset="0"/>
                <a:cs typeface="Verdana"/>
              </a:rPr>
              <a:t>Owner, </a:t>
            </a:r>
            <a:r>
              <a:rPr sz="1400" spc="-10" dirty="0">
                <a:latin typeface="Cambria" panose="02040503050406030204" pitchFamily="18" charset="0"/>
                <a:cs typeface="Verdana"/>
              </a:rPr>
              <a:t>Real </a:t>
            </a:r>
            <a:r>
              <a:rPr sz="1400" spc="-55" dirty="0">
                <a:latin typeface="Cambria" panose="02040503050406030204" pitchFamily="18" charset="0"/>
                <a:cs typeface="Verdana"/>
              </a:rPr>
              <a:t>Estate </a:t>
            </a:r>
            <a:r>
              <a:rPr sz="1400" spc="-50" dirty="0">
                <a:latin typeface="Cambria" panose="02040503050406030204" pitchFamily="18" charset="0"/>
                <a:cs typeface="Verdana"/>
              </a:rPr>
              <a:t>Specialist, </a:t>
            </a:r>
            <a:r>
              <a:rPr sz="1400" spc="-105" dirty="0">
                <a:latin typeface="Cambria" panose="02040503050406030204" pitchFamily="18" charset="0"/>
                <a:cs typeface="Verdana"/>
              </a:rPr>
              <a:t>Business </a:t>
            </a:r>
            <a:r>
              <a:rPr sz="1400" spc="-40" dirty="0">
                <a:latin typeface="Cambria" panose="02040503050406030204" pitchFamily="18" charset="0"/>
                <a:cs typeface="Verdana"/>
              </a:rPr>
              <a:t>Advisor </a:t>
            </a:r>
            <a:r>
              <a:rPr sz="1400" spc="55" dirty="0">
                <a:latin typeface="Cambria" panose="02040503050406030204" pitchFamily="18" charset="0"/>
                <a:cs typeface="Verdana"/>
              </a:rPr>
              <a:t>and </a:t>
            </a:r>
            <a:r>
              <a:rPr sz="1400" spc="-25" dirty="0">
                <a:latin typeface="Cambria" panose="02040503050406030204" pitchFamily="18" charset="0"/>
                <a:cs typeface="Verdana"/>
              </a:rPr>
              <a:t>Mentor, </a:t>
            </a:r>
            <a:r>
              <a:rPr sz="1400" spc="40" dirty="0">
                <a:latin typeface="Cambria" panose="02040503050406030204" pitchFamily="18" charset="0"/>
                <a:cs typeface="Verdana"/>
              </a:rPr>
              <a:t>Legacy </a:t>
            </a:r>
            <a:r>
              <a:rPr sz="1400" spc="-5" dirty="0">
                <a:latin typeface="Cambria" panose="02040503050406030204" pitchFamily="18" charset="0"/>
                <a:cs typeface="Verdana"/>
              </a:rPr>
              <a:t>Mentor </a:t>
            </a:r>
            <a:r>
              <a:rPr sz="1400" dirty="0">
                <a:latin typeface="Cambria" panose="02040503050406030204" pitchFamily="18" charset="0"/>
                <a:cs typeface="Verdana"/>
              </a:rPr>
              <a:t> </a:t>
            </a:r>
            <a:r>
              <a:rPr sz="1400" spc="-45" dirty="0">
                <a:latin typeface="Cambria" panose="02040503050406030204" pitchFamily="18" charset="0"/>
                <a:cs typeface="Verdana"/>
              </a:rPr>
              <a:t>with</a:t>
            </a:r>
            <a:r>
              <a:rPr sz="1400" spc="-150" dirty="0">
                <a:latin typeface="Cambria" panose="02040503050406030204" pitchFamily="18" charset="0"/>
                <a:cs typeface="Verdana"/>
              </a:rPr>
              <a:t> </a:t>
            </a:r>
            <a:r>
              <a:rPr sz="1400" spc="40" dirty="0">
                <a:latin typeface="Cambria" panose="02040503050406030204" pitchFamily="18" charset="0"/>
                <a:cs typeface="Verdana"/>
              </a:rPr>
              <a:t>an</a:t>
            </a:r>
            <a:r>
              <a:rPr sz="1400" spc="-105" dirty="0">
                <a:latin typeface="Cambria" panose="02040503050406030204" pitchFamily="18" charset="0"/>
                <a:cs typeface="Verdana"/>
              </a:rPr>
              <a:t> </a:t>
            </a:r>
            <a:r>
              <a:rPr sz="1400" spc="-60" dirty="0">
                <a:latin typeface="Cambria" panose="02040503050406030204" pitchFamily="18" charset="0"/>
                <a:cs typeface="Verdana"/>
              </a:rPr>
              <a:t>initial</a:t>
            </a:r>
            <a:r>
              <a:rPr sz="1400" spc="-140" dirty="0">
                <a:latin typeface="Cambria" panose="02040503050406030204" pitchFamily="18" charset="0"/>
                <a:cs typeface="Verdana"/>
              </a:rPr>
              <a:t> </a:t>
            </a:r>
            <a:r>
              <a:rPr sz="1400" spc="-45" dirty="0">
                <a:latin typeface="Cambria" panose="02040503050406030204" pitchFamily="18" charset="0"/>
                <a:cs typeface="Verdana"/>
              </a:rPr>
              <a:t>profession</a:t>
            </a:r>
            <a:r>
              <a:rPr sz="1400" spc="-150" dirty="0">
                <a:latin typeface="Cambria" panose="02040503050406030204" pitchFamily="18" charset="0"/>
                <a:cs typeface="Verdana"/>
              </a:rPr>
              <a:t> </a:t>
            </a:r>
            <a:r>
              <a:rPr sz="1400" spc="-40" dirty="0">
                <a:latin typeface="Cambria" panose="02040503050406030204" pitchFamily="18" charset="0"/>
                <a:cs typeface="Verdana"/>
              </a:rPr>
              <a:t>as</a:t>
            </a:r>
            <a:r>
              <a:rPr sz="1400" spc="-105" dirty="0">
                <a:latin typeface="Cambria" panose="02040503050406030204" pitchFamily="18" charset="0"/>
                <a:cs typeface="Verdana"/>
              </a:rPr>
              <a:t> </a:t>
            </a:r>
            <a:r>
              <a:rPr sz="1400" spc="40" dirty="0">
                <a:latin typeface="Cambria" panose="02040503050406030204" pitchFamily="18" charset="0"/>
                <a:cs typeface="Verdana"/>
              </a:rPr>
              <a:t>an</a:t>
            </a:r>
            <a:r>
              <a:rPr sz="1400" spc="-114" dirty="0">
                <a:latin typeface="Cambria" panose="02040503050406030204" pitchFamily="18" charset="0"/>
                <a:cs typeface="Verdana"/>
              </a:rPr>
              <a:t> </a:t>
            </a:r>
            <a:r>
              <a:rPr sz="1400" spc="-110" dirty="0">
                <a:latin typeface="Cambria" panose="02040503050406030204" pitchFamily="18" charset="0"/>
                <a:cs typeface="Verdana"/>
              </a:rPr>
              <a:t>IT/Telecoms/ITIL</a:t>
            </a:r>
            <a:r>
              <a:rPr sz="1400" spc="-135" dirty="0">
                <a:latin typeface="Cambria" panose="02040503050406030204" pitchFamily="18" charset="0"/>
                <a:cs typeface="Verdana"/>
              </a:rPr>
              <a:t> </a:t>
            </a:r>
            <a:r>
              <a:rPr sz="1400" spc="-90" dirty="0">
                <a:latin typeface="Cambria" panose="02040503050406030204" pitchFamily="18" charset="0"/>
                <a:cs typeface="Verdana"/>
              </a:rPr>
              <a:t>Best</a:t>
            </a:r>
            <a:r>
              <a:rPr sz="1400" spc="-120" dirty="0">
                <a:latin typeface="Cambria" panose="02040503050406030204" pitchFamily="18" charset="0"/>
                <a:cs typeface="Verdana"/>
              </a:rPr>
              <a:t> </a:t>
            </a:r>
            <a:r>
              <a:rPr sz="1400" spc="20" dirty="0">
                <a:latin typeface="Cambria" panose="02040503050406030204" pitchFamily="18" charset="0"/>
                <a:cs typeface="Verdana"/>
              </a:rPr>
              <a:t>Practice</a:t>
            </a:r>
            <a:r>
              <a:rPr sz="1400" spc="-140" dirty="0">
                <a:latin typeface="Cambria" panose="02040503050406030204" pitchFamily="18" charset="0"/>
                <a:cs typeface="Verdana"/>
              </a:rPr>
              <a:t> </a:t>
            </a:r>
            <a:r>
              <a:rPr sz="1400" spc="-35" dirty="0">
                <a:latin typeface="Cambria" panose="02040503050406030204" pitchFamily="18" charset="0"/>
                <a:cs typeface="Verdana"/>
              </a:rPr>
              <a:t>Engineer</a:t>
            </a:r>
            <a:r>
              <a:rPr sz="1400" spc="-150" dirty="0">
                <a:latin typeface="Cambria" panose="02040503050406030204" pitchFamily="18" charset="0"/>
                <a:cs typeface="Verdana"/>
              </a:rPr>
              <a:t> </a:t>
            </a:r>
            <a:r>
              <a:rPr sz="1400" spc="45" dirty="0">
                <a:latin typeface="Cambria" panose="02040503050406030204" pitchFamily="18" charset="0"/>
                <a:cs typeface="Verdana"/>
              </a:rPr>
              <a:t>&amp;</a:t>
            </a:r>
            <a:r>
              <a:rPr sz="1400" spc="-105" dirty="0">
                <a:latin typeface="Cambria" panose="02040503050406030204" pitchFamily="18" charset="0"/>
                <a:cs typeface="Verdana"/>
              </a:rPr>
              <a:t> </a:t>
            </a:r>
            <a:r>
              <a:rPr sz="1400" spc="-160" dirty="0">
                <a:latin typeface="Cambria" panose="02040503050406030204" pitchFamily="18" charset="0"/>
                <a:cs typeface="Verdana"/>
              </a:rPr>
              <a:t>Snr</a:t>
            </a:r>
            <a:r>
              <a:rPr sz="1400" spc="-100" dirty="0">
                <a:latin typeface="Cambria" panose="02040503050406030204" pitchFamily="18" charset="0"/>
                <a:cs typeface="Verdana"/>
              </a:rPr>
              <a:t> </a:t>
            </a:r>
            <a:r>
              <a:rPr sz="1400" spc="-35" dirty="0">
                <a:latin typeface="Cambria" panose="02040503050406030204" pitchFamily="18" charset="0"/>
                <a:cs typeface="Verdana"/>
              </a:rPr>
              <a:t>Consultant.</a:t>
            </a:r>
            <a:endParaRPr sz="1400" dirty="0">
              <a:latin typeface="Cambria" panose="02040503050406030204" pitchFamily="18" charset="0"/>
              <a:cs typeface="Verdana"/>
            </a:endParaRPr>
          </a:p>
          <a:p>
            <a:pPr marL="297815" indent="-285750">
              <a:lnSpc>
                <a:spcPct val="100000"/>
              </a:lnSpc>
              <a:spcBef>
                <a:spcPts val="825"/>
              </a:spcBef>
              <a:buClr>
                <a:srgbClr val="FF0000"/>
              </a:buClr>
              <a:buFont typeface="Wingdings" panose="05000000000000000000" pitchFamily="2" charset="2"/>
              <a:buChar char="q"/>
              <a:tabLst>
                <a:tab pos="290195" algn="l"/>
              </a:tabLst>
            </a:pPr>
            <a:r>
              <a:rPr sz="1400" spc="-75" dirty="0">
                <a:latin typeface="Cambria" panose="02040503050406030204" pitchFamily="18" charset="0"/>
                <a:cs typeface="Verdana"/>
              </a:rPr>
              <a:t>The</a:t>
            </a:r>
            <a:r>
              <a:rPr sz="1400" spc="-110" dirty="0">
                <a:latin typeface="Cambria" panose="02040503050406030204" pitchFamily="18" charset="0"/>
                <a:cs typeface="Verdana"/>
              </a:rPr>
              <a:t> </a:t>
            </a:r>
            <a:r>
              <a:rPr sz="1400" dirty="0">
                <a:latin typeface="Cambria" panose="02040503050406030204" pitchFamily="18" charset="0"/>
                <a:cs typeface="Verdana"/>
              </a:rPr>
              <a:t>Chairman</a:t>
            </a:r>
            <a:r>
              <a:rPr sz="1400" spc="-130" dirty="0">
                <a:latin typeface="Cambria" panose="02040503050406030204" pitchFamily="18" charset="0"/>
                <a:cs typeface="Verdana"/>
              </a:rPr>
              <a:t> </a:t>
            </a:r>
            <a:r>
              <a:rPr sz="1400" spc="-140" dirty="0">
                <a:latin typeface="Cambria" panose="02040503050406030204" pitchFamily="18" charset="0"/>
                <a:cs typeface="Verdana"/>
              </a:rPr>
              <a:t>is</a:t>
            </a:r>
            <a:r>
              <a:rPr sz="1400" spc="-135" dirty="0">
                <a:latin typeface="Cambria" panose="02040503050406030204" pitchFamily="18" charset="0"/>
                <a:cs typeface="Verdana"/>
              </a:rPr>
              <a:t> </a:t>
            </a:r>
            <a:r>
              <a:rPr sz="1400" spc="114" dirty="0">
                <a:latin typeface="Cambria" panose="02040503050406030204" pitchFamily="18" charset="0"/>
                <a:cs typeface="Verdana"/>
              </a:rPr>
              <a:t>a</a:t>
            </a:r>
            <a:r>
              <a:rPr sz="1400" spc="-95" dirty="0">
                <a:latin typeface="Cambria" panose="02040503050406030204" pitchFamily="18" charset="0"/>
                <a:cs typeface="Verdana"/>
              </a:rPr>
              <a:t> </a:t>
            </a:r>
            <a:r>
              <a:rPr sz="1400" spc="-40" dirty="0">
                <a:latin typeface="Cambria" panose="02040503050406030204" pitchFamily="18" charset="0"/>
                <a:cs typeface="Verdana"/>
              </a:rPr>
              <a:t>successful</a:t>
            </a:r>
            <a:r>
              <a:rPr sz="1400" spc="-110" dirty="0">
                <a:latin typeface="Cambria" panose="02040503050406030204" pitchFamily="18" charset="0"/>
                <a:cs typeface="Verdana"/>
              </a:rPr>
              <a:t> </a:t>
            </a:r>
            <a:r>
              <a:rPr sz="1400" spc="-55" dirty="0">
                <a:latin typeface="Cambria" panose="02040503050406030204" pitchFamily="18" charset="0"/>
                <a:cs typeface="Verdana"/>
              </a:rPr>
              <a:t>UAE</a:t>
            </a:r>
            <a:r>
              <a:rPr sz="1400" spc="-140" dirty="0">
                <a:latin typeface="Cambria" panose="02040503050406030204" pitchFamily="18" charset="0"/>
                <a:cs typeface="Verdana"/>
              </a:rPr>
              <a:t> </a:t>
            </a:r>
            <a:r>
              <a:rPr sz="1400" spc="-5" dirty="0">
                <a:latin typeface="Cambria" panose="02040503050406030204" pitchFamily="18" charset="0"/>
                <a:cs typeface="Verdana"/>
              </a:rPr>
              <a:t>National</a:t>
            </a:r>
            <a:r>
              <a:rPr sz="1400" spc="-135" dirty="0">
                <a:latin typeface="Cambria" panose="02040503050406030204" pitchFamily="18" charset="0"/>
                <a:cs typeface="Verdana"/>
              </a:rPr>
              <a:t> </a:t>
            </a:r>
            <a:r>
              <a:rPr sz="1400" spc="-75" dirty="0">
                <a:latin typeface="Cambria" panose="02040503050406030204" pitchFamily="18" charset="0"/>
                <a:cs typeface="Verdana"/>
              </a:rPr>
              <a:t>Businessman</a:t>
            </a:r>
            <a:r>
              <a:rPr sz="1400" spc="-135" dirty="0">
                <a:latin typeface="Cambria" panose="02040503050406030204" pitchFamily="18" charset="0"/>
                <a:cs typeface="Verdana"/>
              </a:rPr>
              <a:t> </a:t>
            </a:r>
            <a:r>
              <a:rPr sz="1400" spc="55" dirty="0">
                <a:latin typeface="Cambria" panose="02040503050406030204" pitchFamily="18" charset="0"/>
                <a:cs typeface="Verdana"/>
              </a:rPr>
              <a:t>and</a:t>
            </a:r>
            <a:r>
              <a:rPr sz="1400" spc="-105" dirty="0">
                <a:latin typeface="Cambria" panose="02040503050406030204" pitchFamily="18" charset="0"/>
                <a:cs typeface="Verdana"/>
              </a:rPr>
              <a:t> </a:t>
            </a:r>
            <a:r>
              <a:rPr sz="1400" spc="-45" dirty="0">
                <a:latin typeface="Cambria" panose="02040503050406030204" pitchFamily="18" charset="0"/>
                <a:cs typeface="Verdana"/>
              </a:rPr>
              <a:t>Entrepreneur</a:t>
            </a:r>
            <a:r>
              <a:rPr sz="1400" spc="-100" dirty="0">
                <a:latin typeface="Cambria" panose="02040503050406030204" pitchFamily="18" charset="0"/>
                <a:cs typeface="Verdana"/>
              </a:rPr>
              <a:t> </a:t>
            </a:r>
            <a:r>
              <a:rPr sz="1400" spc="20" dirty="0">
                <a:latin typeface="Cambria" panose="02040503050406030204" pitchFamily="18" charset="0"/>
                <a:cs typeface="Verdana"/>
              </a:rPr>
              <a:t>who</a:t>
            </a:r>
            <a:r>
              <a:rPr sz="1400" spc="-125" dirty="0">
                <a:latin typeface="Cambria" panose="02040503050406030204" pitchFamily="18" charset="0"/>
                <a:cs typeface="Verdana"/>
              </a:rPr>
              <a:t> </a:t>
            </a:r>
            <a:r>
              <a:rPr sz="1400" spc="-75" dirty="0">
                <a:latin typeface="Cambria" panose="02040503050406030204" pitchFamily="18" charset="0"/>
                <a:cs typeface="Verdana"/>
              </a:rPr>
              <a:t>fully</a:t>
            </a:r>
            <a:r>
              <a:rPr sz="1400" spc="-114" dirty="0">
                <a:latin typeface="Cambria" panose="02040503050406030204" pitchFamily="18" charset="0"/>
                <a:cs typeface="Verdana"/>
              </a:rPr>
              <a:t> </a:t>
            </a:r>
            <a:r>
              <a:rPr sz="1400" spc="-60" dirty="0">
                <a:latin typeface="Cambria" panose="02040503050406030204" pitchFamily="18" charset="0"/>
                <a:cs typeface="Verdana"/>
              </a:rPr>
              <a:t>supports</a:t>
            </a:r>
            <a:r>
              <a:rPr sz="1400" spc="-135" dirty="0">
                <a:latin typeface="Cambria" panose="02040503050406030204" pitchFamily="18" charset="0"/>
                <a:cs typeface="Verdana"/>
              </a:rPr>
              <a:t> </a:t>
            </a:r>
            <a:r>
              <a:rPr sz="1400" spc="-15" dirty="0">
                <a:latin typeface="Cambria" panose="02040503050406030204" pitchFamily="18" charset="0"/>
                <a:cs typeface="Verdana"/>
              </a:rPr>
              <a:t>the</a:t>
            </a:r>
            <a:r>
              <a:rPr sz="1400" spc="-105" dirty="0">
                <a:latin typeface="Cambria" panose="02040503050406030204" pitchFamily="18" charset="0"/>
                <a:cs typeface="Verdana"/>
              </a:rPr>
              <a:t> </a:t>
            </a:r>
            <a:r>
              <a:rPr lang="en-US" sz="1400" spc="-80" dirty="0">
                <a:latin typeface="Cambria" panose="02040503050406030204" pitchFamily="18" charset="0"/>
                <a:cs typeface="Verdana"/>
              </a:rPr>
              <a:t>B</a:t>
            </a:r>
            <a:r>
              <a:rPr sz="1400" spc="-80" dirty="0">
                <a:latin typeface="Cambria" panose="02040503050406030204" pitchFamily="18" charset="0"/>
                <a:cs typeface="Verdana"/>
              </a:rPr>
              <a:t>usiness.</a:t>
            </a:r>
            <a:endParaRPr sz="1400" dirty="0">
              <a:latin typeface="Cambria" panose="02040503050406030204" pitchFamily="18" charset="0"/>
              <a:cs typeface="Verdana"/>
            </a:endParaRPr>
          </a:p>
          <a:p>
            <a:pPr marL="298450" indent="-285750">
              <a:lnSpc>
                <a:spcPts val="1595"/>
              </a:lnSpc>
              <a:spcBef>
                <a:spcPts val="825"/>
              </a:spcBef>
              <a:buClr>
                <a:srgbClr val="FF0000"/>
              </a:buClr>
              <a:buFont typeface="Wingdings" panose="05000000000000000000" pitchFamily="2" charset="2"/>
              <a:buChar char="q"/>
              <a:tabLst>
                <a:tab pos="241300" algn="l"/>
              </a:tabLst>
            </a:pPr>
            <a:r>
              <a:rPr sz="1400" spc="-75" dirty="0">
                <a:latin typeface="Cambria" panose="02040503050406030204" pitchFamily="18" charset="0"/>
                <a:cs typeface="Verdana"/>
              </a:rPr>
              <a:t>The</a:t>
            </a:r>
            <a:r>
              <a:rPr sz="1400" spc="-105" dirty="0">
                <a:latin typeface="Cambria" panose="02040503050406030204" pitchFamily="18" charset="0"/>
                <a:cs typeface="Verdana"/>
              </a:rPr>
              <a:t> </a:t>
            </a:r>
            <a:r>
              <a:rPr sz="1400" spc="40" dirty="0">
                <a:latin typeface="Cambria" panose="02040503050406030204" pitchFamily="18" charset="0"/>
                <a:cs typeface="Verdana"/>
              </a:rPr>
              <a:t>Company</a:t>
            </a:r>
            <a:r>
              <a:rPr sz="1400" spc="-135" dirty="0">
                <a:latin typeface="Cambria" panose="02040503050406030204" pitchFamily="18" charset="0"/>
                <a:cs typeface="Verdana"/>
              </a:rPr>
              <a:t> </a:t>
            </a:r>
            <a:r>
              <a:rPr sz="1400" spc="-140" dirty="0">
                <a:latin typeface="Cambria" panose="02040503050406030204" pitchFamily="18" charset="0"/>
                <a:cs typeface="Verdana"/>
              </a:rPr>
              <a:t>is</a:t>
            </a:r>
            <a:r>
              <a:rPr sz="1400" spc="-135" dirty="0">
                <a:latin typeface="Cambria" panose="02040503050406030204" pitchFamily="18" charset="0"/>
                <a:cs typeface="Verdana"/>
              </a:rPr>
              <a:t> </a:t>
            </a:r>
            <a:r>
              <a:rPr sz="1400" spc="55" dirty="0">
                <a:latin typeface="Cambria" panose="02040503050406030204" pitchFamily="18" charset="0"/>
                <a:cs typeface="Verdana"/>
              </a:rPr>
              <a:t>managed</a:t>
            </a:r>
            <a:r>
              <a:rPr sz="1400" spc="-105" dirty="0">
                <a:latin typeface="Cambria" panose="02040503050406030204" pitchFamily="18" charset="0"/>
                <a:cs typeface="Verdana"/>
              </a:rPr>
              <a:t> </a:t>
            </a:r>
            <a:r>
              <a:rPr sz="1400" dirty="0">
                <a:latin typeface="Cambria" panose="02040503050406030204" pitchFamily="18" charset="0"/>
                <a:cs typeface="Verdana"/>
              </a:rPr>
              <a:t>by</a:t>
            </a:r>
            <a:r>
              <a:rPr sz="1400" spc="-110" dirty="0">
                <a:latin typeface="Cambria" panose="02040503050406030204" pitchFamily="18" charset="0"/>
                <a:cs typeface="Verdana"/>
              </a:rPr>
              <a:t> </a:t>
            </a:r>
            <a:r>
              <a:rPr sz="1400" spc="114" dirty="0">
                <a:latin typeface="Cambria" panose="02040503050406030204" pitchFamily="18" charset="0"/>
                <a:cs typeface="Verdana"/>
              </a:rPr>
              <a:t>a</a:t>
            </a:r>
            <a:r>
              <a:rPr sz="1400" spc="-105" dirty="0">
                <a:latin typeface="Cambria" panose="02040503050406030204" pitchFamily="18" charset="0"/>
                <a:cs typeface="Verdana"/>
              </a:rPr>
              <a:t> </a:t>
            </a:r>
            <a:r>
              <a:rPr sz="1400" spc="-65" dirty="0">
                <a:latin typeface="Cambria" panose="02040503050406030204" pitchFamily="18" charset="0"/>
                <a:cs typeface="Verdana"/>
              </a:rPr>
              <a:t>stringent</a:t>
            </a:r>
            <a:r>
              <a:rPr sz="1400" spc="-120" dirty="0">
                <a:latin typeface="Cambria" panose="02040503050406030204" pitchFamily="18" charset="0"/>
                <a:cs typeface="Verdana"/>
              </a:rPr>
              <a:t> </a:t>
            </a:r>
            <a:r>
              <a:rPr sz="1400" spc="100" dirty="0">
                <a:latin typeface="Cambria" panose="02040503050406030204" pitchFamily="18" charset="0"/>
                <a:cs typeface="Verdana"/>
              </a:rPr>
              <a:t>Code</a:t>
            </a:r>
            <a:r>
              <a:rPr sz="1400" spc="-125" dirty="0">
                <a:latin typeface="Cambria" panose="02040503050406030204" pitchFamily="18" charset="0"/>
                <a:cs typeface="Verdana"/>
              </a:rPr>
              <a:t> </a:t>
            </a:r>
            <a:r>
              <a:rPr sz="1400" spc="10" dirty="0">
                <a:latin typeface="Cambria" panose="02040503050406030204" pitchFamily="18" charset="0"/>
                <a:cs typeface="Verdana"/>
              </a:rPr>
              <a:t>of</a:t>
            </a:r>
            <a:r>
              <a:rPr sz="1400" spc="-105" dirty="0">
                <a:latin typeface="Cambria" panose="02040503050406030204" pitchFamily="18" charset="0"/>
                <a:cs typeface="Verdana"/>
              </a:rPr>
              <a:t> </a:t>
            </a:r>
            <a:r>
              <a:rPr sz="1400" spc="25" dirty="0">
                <a:latin typeface="Cambria" panose="02040503050406030204" pitchFamily="18" charset="0"/>
                <a:cs typeface="Verdana"/>
              </a:rPr>
              <a:t>Conduct,</a:t>
            </a:r>
            <a:r>
              <a:rPr sz="1400" spc="-114" dirty="0">
                <a:latin typeface="Cambria" panose="02040503050406030204" pitchFamily="18" charset="0"/>
                <a:cs typeface="Verdana"/>
              </a:rPr>
              <a:t> </a:t>
            </a:r>
            <a:r>
              <a:rPr sz="1400" spc="5" dirty="0">
                <a:latin typeface="Cambria" panose="02040503050406030204" pitchFamily="18" charset="0"/>
                <a:cs typeface="Verdana"/>
              </a:rPr>
              <a:t>which</a:t>
            </a:r>
            <a:r>
              <a:rPr sz="1400" spc="-150" dirty="0">
                <a:latin typeface="Cambria" panose="02040503050406030204" pitchFamily="18" charset="0"/>
                <a:cs typeface="Verdana"/>
              </a:rPr>
              <a:t> </a:t>
            </a:r>
            <a:r>
              <a:rPr sz="1400" spc="-140" dirty="0">
                <a:latin typeface="Cambria" panose="02040503050406030204" pitchFamily="18" charset="0"/>
                <a:cs typeface="Verdana"/>
              </a:rPr>
              <a:t>is</a:t>
            </a:r>
            <a:r>
              <a:rPr sz="1400" spc="-130" dirty="0">
                <a:latin typeface="Cambria" panose="02040503050406030204" pitchFamily="18" charset="0"/>
                <a:cs typeface="Verdana"/>
              </a:rPr>
              <a:t> </a:t>
            </a:r>
            <a:r>
              <a:rPr sz="1400" spc="15" dirty="0">
                <a:latin typeface="Cambria" panose="02040503050406030204" pitchFamily="18" charset="0"/>
                <a:cs typeface="Verdana"/>
              </a:rPr>
              <a:t>aligned</a:t>
            </a:r>
            <a:r>
              <a:rPr sz="1400" spc="-135" dirty="0">
                <a:latin typeface="Cambria" panose="02040503050406030204" pitchFamily="18" charset="0"/>
                <a:cs typeface="Verdana"/>
              </a:rPr>
              <a:t> </a:t>
            </a:r>
            <a:r>
              <a:rPr sz="1400" spc="-45" dirty="0">
                <a:latin typeface="Cambria" panose="02040503050406030204" pitchFamily="18" charset="0"/>
                <a:cs typeface="Verdana"/>
              </a:rPr>
              <a:t>with</a:t>
            </a:r>
            <a:r>
              <a:rPr sz="1400" spc="-145" dirty="0">
                <a:latin typeface="Cambria" panose="02040503050406030204" pitchFamily="18" charset="0"/>
                <a:cs typeface="Verdana"/>
              </a:rPr>
              <a:t> </a:t>
            </a:r>
            <a:r>
              <a:rPr lang="en-US" sz="1400" spc="20" dirty="0">
                <a:latin typeface="Cambria" panose="02040503050406030204" pitchFamily="18" charset="0"/>
                <a:cs typeface="Verdana"/>
              </a:rPr>
              <a:t>G</a:t>
            </a:r>
            <a:r>
              <a:rPr sz="1400" spc="20" dirty="0">
                <a:latin typeface="Cambria" panose="02040503050406030204" pitchFamily="18" charset="0"/>
                <a:cs typeface="Verdana"/>
              </a:rPr>
              <a:t>lobal</a:t>
            </a:r>
            <a:r>
              <a:rPr sz="1400" spc="-135" dirty="0">
                <a:latin typeface="Cambria" panose="02040503050406030204" pitchFamily="18" charset="0"/>
                <a:cs typeface="Verdana"/>
              </a:rPr>
              <a:t> </a:t>
            </a:r>
            <a:r>
              <a:rPr lang="en-US" sz="1400" spc="-135" dirty="0">
                <a:latin typeface="Cambria" panose="02040503050406030204" pitchFamily="18" charset="0"/>
                <a:cs typeface="Verdana"/>
              </a:rPr>
              <a:t>‘Best  Practices, </a:t>
            </a:r>
            <a:r>
              <a:rPr sz="1400" spc="-55" dirty="0">
                <a:latin typeface="Cambria" panose="02040503050406030204" pitchFamily="18" charset="0"/>
                <a:cs typeface="Verdana"/>
              </a:rPr>
              <a:t>Bank</a:t>
            </a:r>
            <a:r>
              <a:rPr sz="1400" spc="-110" dirty="0">
                <a:latin typeface="Cambria" panose="02040503050406030204" pitchFamily="18" charset="0"/>
                <a:cs typeface="Verdana"/>
              </a:rPr>
              <a:t> </a:t>
            </a:r>
            <a:r>
              <a:rPr sz="1400" spc="55" dirty="0">
                <a:latin typeface="Cambria" panose="02040503050406030204" pitchFamily="18" charset="0"/>
                <a:cs typeface="Verdana"/>
              </a:rPr>
              <a:t>and</a:t>
            </a:r>
            <a:r>
              <a:rPr sz="1400" spc="-95" dirty="0">
                <a:latin typeface="Cambria" panose="02040503050406030204" pitchFamily="18" charset="0"/>
                <a:cs typeface="Verdana"/>
              </a:rPr>
              <a:t> </a:t>
            </a:r>
            <a:r>
              <a:rPr sz="1400" spc="-15" dirty="0">
                <a:latin typeface="Cambria" panose="02040503050406030204" pitchFamily="18" charset="0"/>
                <a:cs typeface="Verdana"/>
              </a:rPr>
              <a:t>Financial</a:t>
            </a:r>
            <a:r>
              <a:rPr sz="1400" spc="-135" dirty="0">
                <a:latin typeface="Cambria" panose="02040503050406030204" pitchFamily="18" charset="0"/>
                <a:cs typeface="Verdana"/>
              </a:rPr>
              <a:t> </a:t>
            </a:r>
            <a:r>
              <a:rPr sz="1400" spc="-90" dirty="0">
                <a:latin typeface="Cambria" panose="02040503050406030204" pitchFamily="18" charset="0"/>
                <a:cs typeface="Verdana"/>
              </a:rPr>
              <a:t>Institution</a:t>
            </a:r>
            <a:endParaRPr sz="1400" dirty="0">
              <a:latin typeface="Cambria" panose="02040503050406030204" pitchFamily="18" charset="0"/>
              <a:cs typeface="Verdana"/>
            </a:endParaRPr>
          </a:p>
          <a:p>
            <a:pPr marL="241300">
              <a:lnSpc>
                <a:spcPts val="1595"/>
              </a:lnSpc>
              <a:buClr>
                <a:srgbClr val="FF0000"/>
              </a:buClr>
            </a:pPr>
            <a:r>
              <a:rPr lang="en-US" sz="1400" spc="-25" dirty="0">
                <a:latin typeface="Cambria" panose="02040503050406030204" pitchFamily="18" charset="0"/>
                <a:cs typeface="Verdana"/>
              </a:rPr>
              <a:t> </a:t>
            </a:r>
            <a:r>
              <a:rPr sz="1400" spc="-25" dirty="0">
                <a:latin typeface="Cambria" panose="02040503050406030204" pitchFamily="18" charset="0"/>
                <a:cs typeface="Verdana"/>
              </a:rPr>
              <a:t>Policies</a:t>
            </a:r>
            <a:r>
              <a:rPr sz="1400" spc="-120" dirty="0">
                <a:latin typeface="Cambria" panose="02040503050406030204" pitchFamily="18" charset="0"/>
                <a:cs typeface="Verdana"/>
              </a:rPr>
              <a:t> </a:t>
            </a:r>
            <a:r>
              <a:rPr sz="1400" spc="55" dirty="0">
                <a:latin typeface="Cambria" panose="02040503050406030204" pitchFamily="18" charset="0"/>
                <a:cs typeface="Verdana"/>
              </a:rPr>
              <a:t>and</a:t>
            </a:r>
            <a:r>
              <a:rPr sz="1400" spc="-130" dirty="0">
                <a:latin typeface="Cambria" panose="02040503050406030204" pitchFamily="18" charset="0"/>
                <a:cs typeface="Verdana"/>
              </a:rPr>
              <a:t> </a:t>
            </a:r>
            <a:r>
              <a:rPr sz="1400" spc="-25" dirty="0">
                <a:latin typeface="Cambria" panose="02040503050406030204" pitchFamily="18" charset="0"/>
                <a:cs typeface="Verdana"/>
              </a:rPr>
              <a:t>Procedures,</a:t>
            </a:r>
            <a:r>
              <a:rPr sz="1400" spc="-114" dirty="0">
                <a:latin typeface="Cambria" panose="02040503050406030204" pitchFamily="18" charset="0"/>
                <a:cs typeface="Verdana"/>
              </a:rPr>
              <a:t> </a:t>
            </a:r>
            <a:r>
              <a:rPr sz="1400" spc="-10" dirty="0">
                <a:latin typeface="Cambria" panose="02040503050406030204" pitchFamily="18" charset="0"/>
                <a:cs typeface="Verdana"/>
              </a:rPr>
              <a:t>where</a:t>
            </a:r>
            <a:r>
              <a:rPr sz="1400" spc="-105" dirty="0">
                <a:latin typeface="Cambria" panose="02040503050406030204" pitchFamily="18" charset="0"/>
                <a:cs typeface="Verdana"/>
              </a:rPr>
              <a:t> </a:t>
            </a:r>
            <a:r>
              <a:rPr sz="1400" spc="85" dirty="0">
                <a:latin typeface="Cambria" panose="02040503050406030204" pitchFamily="18" charset="0"/>
                <a:cs typeface="Verdana"/>
              </a:rPr>
              <a:t>each</a:t>
            </a:r>
            <a:r>
              <a:rPr sz="1400" spc="-110" dirty="0">
                <a:latin typeface="Cambria" panose="02040503050406030204" pitchFamily="18" charset="0"/>
                <a:cs typeface="Verdana"/>
              </a:rPr>
              <a:t> </a:t>
            </a:r>
            <a:r>
              <a:rPr sz="1400" spc="-10" dirty="0">
                <a:latin typeface="Cambria" panose="02040503050406030204" pitchFamily="18" charset="0"/>
                <a:cs typeface="Verdana"/>
              </a:rPr>
              <a:t>Employee</a:t>
            </a:r>
            <a:r>
              <a:rPr sz="1400" spc="-135" dirty="0">
                <a:latin typeface="Cambria" panose="02040503050406030204" pitchFamily="18" charset="0"/>
                <a:cs typeface="Verdana"/>
              </a:rPr>
              <a:t> </a:t>
            </a:r>
            <a:r>
              <a:rPr sz="1400" spc="-85" dirty="0">
                <a:latin typeface="Cambria" panose="02040503050406030204" pitchFamily="18" charset="0"/>
                <a:cs typeface="Verdana"/>
              </a:rPr>
              <a:t>must</a:t>
            </a:r>
            <a:r>
              <a:rPr sz="1400" spc="-110" dirty="0">
                <a:latin typeface="Cambria" panose="02040503050406030204" pitchFamily="18" charset="0"/>
                <a:cs typeface="Verdana"/>
              </a:rPr>
              <a:t> </a:t>
            </a:r>
            <a:r>
              <a:rPr sz="1400" spc="10" dirty="0">
                <a:latin typeface="Cambria" panose="02040503050406030204" pitchFamily="18" charset="0"/>
                <a:cs typeface="Verdana"/>
              </a:rPr>
              <a:t>uphold</a:t>
            </a:r>
            <a:r>
              <a:rPr sz="1400" spc="-140" dirty="0">
                <a:latin typeface="Cambria" panose="02040503050406030204" pitchFamily="18" charset="0"/>
                <a:cs typeface="Verdana"/>
              </a:rPr>
              <a:t> </a:t>
            </a:r>
            <a:r>
              <a:rPr sz="1400" spc="-35" dirty="0">
                <a:latin typeface="Cambria" panose="02040503050406030204" pitchFamily="18" charset="0"/>
                <a:cs typeface="Verdana"/>
              </a:rPr>
              <a:t>these</a:t>
            </a:r>
            <a:r>
              <a:rPr sz="1400" spc="-90" dirty="0">
                <a:latin typeface="Cambria" panose="02040503050406030204" pitchFamily="18" charset="0"/>
                <a:cs typeface="Verdana"/>
              </a:rPr>
              <a:t> </a:t>
            </a:r>
            <a:r>
              <a:rPr lang="en-US" sz="1400" spc="-30" dirty="0">
                <a:latin typeface="Cambria" panose="02040503050406030204" pitchFamily="18" charset="0"/>
                <a:cs typeface="Verdana"/>
              </a:rPr>
              <a:t>P</a:t>
            </a:r>
            <a:r>
              <a:rPr sz="1400" spc="-30" dirty="0">
                <a:latin typeface="Cambria" panose="02040503050406030204" pitchFamily="18" charset="0"/>
                <a:cs typeface="Verdana"/>
              </a:rPr>
              <a:t>olicies.</a:t>
            </a:r>
            <a:endParaRPr sz="1400" dirty="0">
              <a:latin typeface="Cambria" panose="02040503050406030204" pitchFamily="18" charset="0"/>
              <a:cs typeface="Verdana"/>
            </a:endParaRPr>
          </a:p>
          <a:p>
            <a:pPr marL="297815" indent="-285750">
              <a:lnSpc>
                <a:spcPct val="100000"/>
              </a:lnSpc>
              <a:spcBef>
                <a:spcPts val="830"/>
              </a:spcBef>
              <a:buClr>
                <a:srgbClr val="FF0000"/>
              </a:buClr>
              <a:buFont typeface="Wingdings" panose="05000000000000000000" pitchFamily="2" charset="2"/>
              <a:buChar char="q"/>
              <a:tabLst>
                <a:tab pos="290195" algn="l"/>
              </a:tabLst>
            </a:pPr>
            <a:r>
              <a:rPr sz="1400" spc="-90" dirty="0">
                <a:latin typeface="Cambria" panose="02040503050406030204" pitchFamily="18" charset="0"/>
                <a:cs typeface="Verdana"/>
              </a:rPr>
              <a:t>Fully</a:t>
            </a:r>
            <a:r>
              <a:rPr sz="1400" spc="-140" dirty="0">
                <a:latin typeface="Cambria" panose="02040503050406030204" pitchFamily="18" charset="0"/>
                <a:cs typeface="Verdana"/>
              </a:rPr>
              <a:t> </a:t>
            </a:r>
            <a:r>
              <a:rPr sz="1400" spc="15" dirty="0">
                <a:latin typeface="Cambria" panose="02040503050406030204" pitchFamily="18" charset="0"/>
                <a:cs typeface="Verdana"/>
              </a:rPr>
              <a:t>experienced</a:t>
            </a:r>
            <a:r>
              <a:rPr sz="1400" spc="-135" dirty="0">
                <a:latin typeface="Cambria" panose="02040503050406030204" pitchFamily="18" charset="0"/>
                <a:cs typeface="Verdana"/>
              </a:rPr>
              <a:t> </a:t>
            </a:r>
            <a:r>
              <a:rPr sz="1400" spc="55" dirty="0">
                <a:latin typeface="Cambria" panose="02040503050406030204" pitchFamily="18" charset="0"/>
                <a:cs typeface="Verdana"/>
              </a:rPr>
              <a:t>and</a:t>
            </a:r>
            <a:r>
              <a:rPr sz="1400" spc="-95" dirty="0">
                <a:latin typeface="Cambria" panose="02040503050406030204" pitchFamily="18" charset="0"/>
                <a:cs typeface="Verdana"/>
              </a:rPr>
              <a:t> </a:t>
            </a:r>
            <a:r>
              <a:rPr sz="1400" spc="-15" dirty="0">
                <a:latin typeface="Cambria" panose="02040503050406030204" pitchFamily="18" charset="0"/>
                <a:cs typeface="Verdana"/>
              </a:rPr>
              <a:t>conversant</a:t>
            </a:r>
            <a:r>
              <a:rPr sz="1400" spc="-135" dirty="0">
                <a:latin typeface="Cambria" panose="02040503050406030204" pitchFamily="18" charset="0"/>
                <a:cs typeface="Verdana"/>
              </a:rPr>
              <a:t> </a:t>
            </a:r>
            <a:r>
              <a:rPr sz="1400" spc="-45" dirty="0">
                <a:latin typeface="Cambria" panose="02040503050406030204" pitchFamily="18" charset="0"/>
                <a:cs typeface="Verdana"/>
              </a:rPr>
              <a:t>with</a:t>
            </a:r>
            <a:r>
              <a:rPr sz="1400" spc="-130" dirty="0">
                <a:latin typeface="Cambria" panose="02040503050406030204" pitchFamily="18" charset="0"/>
                <a:cs typeface="Verdana"/>
              </a:rPr>
              <a:t> </a:t>
            </a:r>
            <a:r>
              <a:rPr sz="1400" spc="-55" dirty="0">
                <a:latin typeface="Cambria" panose="02040503050406030204" pitchFamily="18" charset="0"/>
                <a:cs typeface="Verdana"/>
              </a:rPr>
              <a:t>UAE</a:t>
            </a:r>
            <a:r>
              <a:rPr sz="1400" spc="-114" dirty="0">
                <a:latin typeface="Cambria" panose="02040503050406030204" pitchFamily="18" charset="0"/>
                <a:cs typeface="Verdana"/>
              </a:rPr>
              <a:t> </a:t>
            </a:r>
            <a:r>
              <a:rPr sz="1400" spc="-55" dirty="0">
                <a:latin typeface="Cambria" panose="02040503050406030204" pitchFamily="18" charset="0"/>
                <a:cs typeface="Verdana"/>
              </a:rPr>
              <a:t>Bank</a:t>
            </a:r>
            <a:r>
              <a:rPr sz="1400" spc="-95" dirty="0">
                <a:latin typeface="Cambria" panose="02040503050406030204" pitchFamily="18" charset="0"/>
                <a:cs typeface="Verdana"/>
              </a:rPr>
              <a:t> </a:t>
            </a:r>
            <a:r>
              <a:rPr sz="1400" spc="5" dirty="0">
                <a:latin typeface="Cambria" panose="02040503050406030204" pitchFamily="18" charset="0"/>
                <a:cs typeface="Verdana"/>
              </a:rPr>
              <a:t>Debt</a:t>
            </a:r>
            <a:r>
              <a:rPr sz="1400" spc="-120" dirty="0">
                <a:latin typeface="Cambria" panose="02040503050406030204" pitchFamily="18" charset="0"/>
                <a:cs typeface="Verdana"/>
              </a:rPr>
              <a:t> </a:t>
            </a:r>
            <a:r>
              <a:rPr sz="1400" spc="-15" dirty="0">
                <a:latin typeface="Cambria" panose="02040503050406030204" pitchFamily="18" charset="0"/>
                <a:cs typeface="Verdana"/>
              </a:rPr>
              <a:t>Remedial,</a:t>
            </a:r>
            <a:r>
              <a:rPr sz="1400" spc="-140" dirty="0">
                <a:latin typeface="Cambria" panose="02040503050406030204" pitchFamily="18" charset="0"/>
                <a:cs typeface="Verdana"/>
              </a:rPr>
              <a:t> </a:t>
            </a:r>
            <a:r>
              <a:rPr sz="1400" spc="-10" dirty="0">
                <a:latin typeface="Cambria" panose="02040503050406030204" pitchFamily="18" charset="0"/>
                <a:cs typeface="Verdana"/>
              </a:rPr>
              <a:t>Collections</a:t>
            </a:r>
            <a:r>
              <a:rPr sz="1400" spc="-140" dirty="0">
                <a:latin typeface="Cambria" panose="02040503050406030204" pitchFamily="18" charset="0"/>
                <a:cs typeface="Verdana"/>
              </a:rPr>
              <a:t> </a:t>
            </a:r>
            <a:r>
              <a:rPr sz="1400" spc="45" dirty="0">
                <a:latin typeface="Cambria" panose="02040503050406030204" pitchFamily="18" charset="0"/>
                <a:cs typeface="Verdana"/>
              </a:rPr>
              <a:t>&amp;</a:t>
            </a:r>
            <a:r>
              <a:rPr sz="1400" spc="-95" dirty="0">
                <a:latin typeface="Cambria" panose="02040503050406030204" pitchFamily="18" charset="0"/>
                <a:cs typeface="Verdana"/>
              </a:rPr>
              <a:t> </a:t>
            </a:r>
            <a:r>
              <a:rPr sz="1400" spc="-15" dirty="0">
                <a:latin typeface="Cambria" panose="02040503050406030204" pitchFamily="18" charset="0"/>
                <a:cs typeface="Verdana"/>
              </a:rPr>
              <a:t>Recoveries</a:t>
            </a:r>
            <a:r>
              <a:rPr sz="1400" spc="-145" dirty="0">
                <a:latin typeface="Cambria" panose="02040503050406030204" pitchFamily="18" charset="0"/>
                <a:cs typeface="Verdana"/>
              </a:rPr>
              <a:t> </a:t>
            </a:r>
            <a:r>
              <a:rPr sz="1400" dirty="0">
                <a:latin typeface="Cambria" panose="02040503050406030204" pitchFamily="18" charset="0"/>
                <a:cs typeface="Verdana"/>
              </a:rPr>
              <a:t>Law</a:t>
            </a:r>
            <a:r>
              <a:rPr sz="1400" spc="-90" dirty="0">
                <a:latin typeface="Cambria" panose="02040503050406030204" pitchFamily="18" charset="0"/>
                <a:cs typeface="Verdana"/>
              </a:rPr>
              <a:t> </a:t>
            </a:r>
            <a:r>
              <a:rPr lang="en-US" sz="1400" spc="-30" dirty="0">
                <a:latin typeface="Cambria" panose="02040503050406030204" pitchFamily="18" charset="0"/>
                <a:cs typeface="Verdana"/>
              </a:rPr>
              <a:t>P</a:t>
            </a:r>
            <a:r>
              <a:rPr sz="1400" spc="-30" dirty="0">
                <a:latin typeface="Cambria" panose="02040503050406030204" pitchFamily="18" charset="0"/>
                <a:cs typeface="Verdana"/>
              </a:rPr>
              <a:t>olicies.</a:t>
            </a:r>
            <a:endParaRPr sz="1400" dirty="0">
              <a:latin typeface="Cambria" panose="02040503050406030204" pitchFamily="18" charset="0"/>
              <a:cs typeface="Verdana"/>
            </a:endParaRPr>
          </a:p>
          <a:p>
            <a:pPr marL="297815" indent="-285750">
              <a:lnSpc>
                <a:spcPct val="100000"/>
              </a:lnSpc>
              <a:spcBef>
                <a:spcPts val="840"/>
              </a:spcBef>
              <a:buClr>
                <a:srgbClr val="FF0000"/>
              </a:buClr>
              <a:buFont typeface="Wingdings" panose="05000000000000000000" pitchFamily="2" charset="2"/>
              <a:buChar char="q"/>
              <a:tabLst>
                <a:tab pos="290195" algn="l"/>
              </a:tabLst>
            </a:pPr>
            <a:r>
              <a:rPr sz="1400" spc="-90" dirty="0">
                <a:latin typeface="Cambria" panose="02040503050406030204" pitchFamily="18" charset="0"/>
                <a:cs typeface="Verdana"/>
              </a:rPr>
              <a:t>Fully</a:t>
            </a:r>
            <a:r>
              <a:rPr sz="1400" spc="-135" dirty="0">
                <a:latin typeface="Cambria" panose="02040503050406030204" pitchFamily="18" charset="0"/>
                <a:cs typeface="Verdana"/>
              </a:rPr>
              <a:t> </a:t>
            </a:r>
            <a:r>
              <a:rPr sz="1400" spc="15" dirty="0">
                <a:latin typeface="Cambria" panose="02040503050406030204" pitchFamily="18" charset="0"/>
                <a:cs typeface="Verdana"/>
              </a:rPr>
              <a:t>experienced</a:t>
            </a:r>
            <a:r>
              <a:rPr sz="1400" spc="-135" dirty="0">
                <a:latin typeface="Cambria" panose="02040503050406030204" pitchFamily="18" charset="0"/>
                <a:cs typeface="Verdana"/>
              </a:rPr>
              <a:t> </a:t>
            </a:r>
            <a:r>
              <a:rPr sz="1400" spc="55" dirty="0">
                <a:latin typeface="Cambria" panose="02040503050406030204" pitchFamily="18" charset="0"/>
                <a:cs typeface="Verdana"/>
              </a:rPr>
              <a:t>and</a:t>
            </a:r>
            <a:r>
              <a:rPr sz="1400" spc="-95" dirty="0">
                <a:latin typeface="Cambria" panose="02040503050406030204" pitchFamily="18" charset="0"/>
                <a:cs typeface="Verdana"/>
              </a:rPr>
              <a:t> </a:t>
            </a:r>
            <a:r>
              <a:rPr sz="1400" spc="-15" dirty="0">
                <a:latin typeface="Cambria" panose="02040503050406030204" pitchFamily="18" charset="0"/>
                <a:cs typeface="Verdana"/>
              </a:rPr>
              <a:t>conversant</a:t>
            </a:r>
            <a:r>
              <a:rPr sz="1400" spc="-135" dirty="0">
                <a:latin typeface="Cambria" panose="02040503050406030204" pitchFamily="18" charset="0"/>
                <a:cs typeface="Verdana"/>
              </a:rPr>
              <a:t> </a:t>
            </a:r>
            <a:r>
              <a:rPr sz="1400" spc="-60" dirty="0">
                <a:latin typeface="Cambria" panose="02040503050406030204" pitchFamily="18" charset="0"/>
                <a:cs typeface="Verdana"/>
              </a:rPr>
              <a:t>in</a:t>
            </a:r>
            <a:r>
              <a:rPr sz="1400" spc="-125" dirty="0">
                <a:latin typeface="Cambria" panose="02040503050406030204" pitchFamily="18" charset="0"/>
                <a:cs typeface="Verdana"/>
              </a:rPr>
              <a:t> </a:t>
            </a:r>
            <a:r>
              <a:rPr sz="1400" spc="-15" dirty="0">
                <a:latin typeface="Cambria" panose="02040503050406030204" pitchFamily="18" charset="0"/>
                <a:cs typeface="Verdana"/>
              </a:rPr>
              <a:t>the</a:t>
            </a:r>
            <a:r>
              <a:rPr sz="1400" spc="-90" dirty="0">
                <a:latin typeface="Cambria" panose="02040503050406030204" pitchFamily="18" charset="0"/>
                <a:cs typeface="Verdana"/>
              </a:rPr>
              <a:t> </a:t>
            </a:r>
            <a:r>
              <a:rPr sz="1400" spc="-55" dirty="0">
                <a:latin typeface="Cambria" panose="02040503050406030204" pitchFamily="18" charset="0"/>
                <a:cs typeface="Verdana"/>
              </a:rPr>
              <a:t>UAE</a:t>
            </a:r>
            <a:r>
              <a:rPr sz="1400" spc="-90" dirty="0">
                <a:latin typeface="Cambria" panose="02040503050406030204" pitchFamily="18" charset="0"/>
                <a:cs typeface="Verdana"/>
              </a:rPr>
              <a:t> </a:t>
            </a:r>
            <a:r>
              <a:rPr sz="1400" dirty="0">
                <a:latin typeface="Cambria" panose="02040503050406030204" pitchFamily="18" charset="0"/>
                <a:cs typeface="Verdana"/>
              </a:rPr>
              <a:t>Law</a:t>
            </a:r>
            <a:r>
              <a:rPr sz="1400" spc="-105" dirty="0">
                <a:latin typeface="Cambria" panose="02040503050406030204" pitchFamily="18" charset="0"/>
                <a:cs typeface="Verdana"/>
              </a:rPr>
              <a:t> </a:t>
            </a:r>
            <a:r>
              <a:rPr sz="1400" spc="30" dirty="0">
                <a:latin typeface="Cambria" panose="02040503050406030204" pitchFamily="18" charset="0"/>
                <a:cs typeface="Verdana"/>
              </a:rPr>
              <a:t>applied</a:t>
            </a:r>
            <a:r>
              <a:rPr sz="1400" spc="-125" dirty="0">
                <a:latin typeface="Cambria" panose="02040503050406030204" pitchFamily="18" charset="0"/>
                <a:cs typeface="Verdana"/>
              </a:rPr>
              <a:t> </a:t>
            </a:r>
            <a:r>
              <a:rPr sz="1400" spc="-60" dirty="0">
                <a:latin typeface="Cambria" panose="02040503050406030204" pitchFamily="18" charset="0"/>
                <a:cs typeface="Verdana"/>
              </a:rPr>
              <a:t>in</a:t>
            </a:r>
            <a:r>
              <a:rPr sz="1400" spc="-130" dirty="0">
                <a:latin typeface="Cambria" panose="02040503050406030204" pitchFamily="18" charset="0"/>
                <a:cs typeface="Verdana"/>
              </a:rPr>
              <a:t> </a:t>
            </a:r>
            <a:r>
              <a:rPr sz="1400" spc="5" dirty="0">
                <a:latin typeface="Cambria" panose="02040503050406030204" pitchFamily="18" charset="0"/>
                <a:cs typeface="Verdana"/>
              </a:rPr>
              <a:t>Debt</a:t>
            </a:r>
            <a:r>
              <a:rPr sz="1400" spc="-100" dirty="0">
                <a:latin typeface="Cambria" panose="02040503050406030204" pitchFamily="18" charset="0"/>
                <a:cs typeface="Verdana"/>
              </a:rPr>
              <a:t> </a:t>
            </a:r>
            <a:r>
              <a:rPr sz="1400" spc="-65" dirty="0">
                <a:latin typeface="Cambria" panose="02040503050406030204" pitchFamily="18" charset="0"/>
                <a:cs typeface="Verdana"/>
              </a:rPr>
              <a:t>situations</a:t>
            </a:r>
            <a:r>
              <a:rPr sz="1400" spc="-140" dirty="0">
                <a:latin typeface="Cambria" panose="02040503050406030204" pitchFamily="18" charset="0"/>
                <a:cs typeface="Verdana"/>
              </a:rPr>
              <a:t> </a:t>
            </a:r>
            <a:r>
              <a:rPr sz="1400" spc="55" dirty="0">
                <a:latin typeface="Cambria" panose="02040503050406030204" pitchFamily="18" charset="0"/>
                <a:cs typeface="Verdana"/>
              </a:rPr>
              <a:t>and</a:t>
            </a:r>
            <a:r>
              <a:rPr sz="1400" spc="-95" dirty="0">
                <a:latin typeface="Cambria" panose="02040503050406030204" pitchFamily="18" charset="0"/>
                <a:cs typeface="Verdana"/>
              </a:rPr>
              <a:t> </a:t>
            </a:r>
            <a:r>
              <a:rPr sz="1400" spc="-35" dirty="0">
                <a:latin typeface="Cambria" panose="02040503050406030204" pitchFamily="18" charset="0"/>
                <a:cs typeface="Verdana"/>
              </a:rPr>
              <a:t>Regulations</a:t>
            </a:r>
            <a:r>
              <a:rPr sz="1400" spc="-135" dirty="0">
                <a:latin typeface="Cambria" panose="02040503050406030204" pitchFamily="18" charset="0"/>
                <a:cs typeface="Verdana"/>
              </a:rPr>
              <a:t> </a:t>
            </a:r>
            <a:r>
              <a:rPr sz="1400" spc="-35" dirty="0">
                <a:latin typeface="Cambria" panose="02040503050406030204" pitchFamily="18" charset="0"/>
                <a:cs typeface="Verdana"/>
              </a:rPr>
              <a:t>thereof</a:t>
            </a:r>
            <a:r>
              <a:rPr lang="en-US" sz="1400" spc="-35" dirty="0">
                <a:latin typeface="Cambria" panose="02040503050406030204" pitchFamily="18" charset="0"/>
                <a:cs typeface="Verdana"/>
              </a:rPr>
              <a:t>, pertaining to Legal Cases Filed.</a:t>
            </a:r>
            <a:endParaRPr sz="1400" dirty="0">
              <a:latin typeface="Cambria" panose="02040503050406030204" pitchFamily="18" charset="0"/>
              <a:cs typeface="Verdana"/>
            </a:endParaRPr>
          </a:p>
          <a:p>
            <a:pPr marL="297815" indent="-285750">
              <a:lnSpc>
                <a:spcPct val="100000"/>
              </a:lnSpc>
              <a:spcBef>
                <a:spcPts val="830"/>
              </a:spcBef>
              <a:buClr>
                <a:srgbClr val="FF0000"/>
              </a:buClr>
              <a:buFont typeface="Wingdings" panose="05000000000000000000" pitchFamily="2" charset="2"/>
              <a:buChar char="q"/>
              <a:tabLst>
                <a:tab pos="290195" algn="l"/>
              </a:tabLst>
            </a:pPr>
            <a:r>
              <a:rPr sz="1400" spc="10" dirty="0">
                <a:latin typeface="Cambria" panose="02040503050406030204" pitchFamily="18" charset="0"/>
                <a:cs typeface="Verdana"/>
              </a:rPr>
              <a:t>We</a:t>
            </a:r>
            <a:r>
              <a:rPr sz="1400" spc="-80" dirty="0">
                <a:latin typeface="Cambria" panose="02040503050406030204" pitchFamily="18" charset="0"/>
                <a:cs typeface="Verdana"/>
              </a:rPr>
              <a:t> </a:t>
            </a:r>
            <a:r>
              <a:rPr sz="1400" spc="25" dirty="0">
                <a:latin typeface="Cambria" panose="02040503050406030204" pitchFamily="18" charset="0"/>
                <a:cs typeface="Verdana"/>
              </a:rPr>
              <a:t>have</a:t>
            </a:r>
            <a:r>
              <a:rPr sz="1400" spc="-110" dirty="0">
                <a:latin typeface="Cambria" panose="02040503050406030204" pitchFamily="18" charset="0"/>
                <a:cs typeface="Verdana"/>
              </a:rPr>
              <a:t> </a:t>
            </a:r>
            <a:r>
              <a:rPr lang="en-US" sz="1400" spc="5" dirty="0">
                <a:latin typeface="Cambria" panose="02040503050406030204" pitchFamily="18" charset="0"/>
                <a:cs typeface="Verdana"/>
              </a:rPr>
              <a:t>I</a:t>
            </a:r>
            <a:r>
              <a:rPr sz="1400" spc="5" dirty="0">
                <a:latin typeface="Cambria" panose="02040503050406030204" pitchFamily="18" charset="0"/>
                <a:cs typeface="Verdana"/>
              </a:rPr>
              <a:t>ncorporated</a:t>
            </a:r>
            <a:r>
              <a:rPr sz="1400" spc="-110" dirty="0">
                <a:latin typeface="Cambria" panose="02040503050406030204" pitchFamily="18" charset="0"/>
                <a:cs typeface="Verdana"/>
              </a:rPr>
              <a:t> </a:t>
            </a:r>
            <a:r>
              <a:rPr sz="1400" spc="-10" dirty="0">
                <a:latin typeface="Cambria" panose="02040503050406030204" pitchFamily="18" charset="0"/>
                <a:cs typeface="Verdana"/>
              </a:rPr>
              <a:t>unique</a:t>
            </a:r>
            <a:r>
              <a:rPr sz="1400" spc="-135" dirty="0">
                <a:latin typeface="Cambria" panose="02040503050406030204" pitchFamily="18" charset="0"/>
                <a:cs typeface="Verdana"/>
              </a:rPr>
              <a:t> </a:t>
            </a:r>
            <a:r>
              <a:rPr sz="1400" spc="-40" dirty="0">
                <a:latin typeface="Cambria" panose="02040503050406030204" pitchFamily="18" charset="0"/>
                <a:cs typeface="Verdana"/>
              </a:rPr>
              <a:t>Service</a:t>
            </a:r>
            <a:r>
              <a:rPr sz="1400" spc="-125" dirty="0">
                <a:latin typeface="Cambria" panose="02040503050406030204" pitchFamily="18" charset="0"/>
                <a:cs typeface="Verdana"/>
              </a:rPr>
              <a:t> </a:t>
            </a:r>
            <a:r>
              <a:rPr sz="1400" spc="-40" dirty="0">
                <a:latin typeface="Cambria" panose="02040503050406030204" pitchFamily="18" charset="0"/>
                <a:cs typeface="Verdana"/>
              </a:rPr>
              <a:t>Offerings</a:t>
            </a:r>
            <a:r>
              <a:rPr sz="1400" spc="-140" dirty="0">
                <a:latin typeface="Cambria" panose="02040503050406030204" pitchFamily="18" charset="0"/>
                <a:cs typeface="Verdana"/>
              </a:rPr>
              <a:t> </a:t>
            </a:r>
            <a:r>
              <a:rPr sz="1400" spc="-10" dirty="0">
                <a:latin typeface="Cambria" panose="02040503050406030204" pitchFamily="18" charset="0"/>
                <a:cs typeface="Verdana"/>
              </a:rPr>
              <a:t>to</a:t>
            </a:r>
            <a:r>
              <a:rPr sz="1400" spc="-95" dirty="0">
                <a:latin typeface="Cambria" panose="02040503050406030204" pitchFamily="18" charset="0"/>
                <a:cs typeface="Verdana"/>
              </a:rPr>
              <a:t> </a:t>
            </a:r>
            <a:r>
              <a:rPr sz="1400" spc="-50" dirty="0">
                <a:latin typeface="Cambria" panose="02040503050406030204" pitchFamily="18" charset="0"/>
                <a:cs typeface="Verdana"/>
              </a:rPr>
              <a:t>our</a:t>
            </a:r>
            <a:r>
              <a:rPr sz="1400" spc="-100" dirty="0">
                <a:latin typeface="Cambria" panose="02040503050406030204" pitchFamily="18" charset="0"/>
                <a:cs typeface="Verdana"/>
              </a:rPr>
              <a:t> </a:t>
            </a:r>
            <a:r>
              <a:rPr sz="1400" spc="-40" dirty="0">
                <a:latin typeface="Cambria" panose="02040503050406030204" pitchFamily="18" charset="0"/>
                <a:cs typeface="Verdana"/>
              </a:rPr>
              <a:t>Portfolio</a:t>
            </a:r>
            <a:r>
              <a:rPr sz="1400" spc="-145" dirty="0">
                <a:latin typeface="Cambria" panose="02040503050406030204" pitchFamily="18" charset="0"/>
                <a:cs typeface="Verdana"/>
              </a:rPr>
              <a:t> </a:t>
            </a:r>
            <a:r>
              <a:rPr sz="1400" spc="-40" dirty="0">
                <a:latin typeface="Cambria" panose="02040503050406030204" pitchFamily="18" charset="0"/>
                <a:cs typeface="Verdana"/>
              </a:rPr>
              <a:t>as</a:t>
            </a:r>
            <a:r>
              <a:rPr sz="1400" spc="-105" dirty="0">
                <a:latin typeface="Cambria" panose="02040503050406030204" pitchFamily="18" charset="0"/>
                <a:cs typeface="Verdana"/>
              </a:rPr>
              <a:t> </a:t>
            </a:r>
            <a:r>
              <a:rPr sz="1400" spc="50" dirty="0">
                <a:latin typeface="Cambria" panose="02040503050406030204" pitchFamily="18" charset="0"/>
                <a:cs typeface="Verdana"/>
              </a:rPr>
              <a:t>we</a:t>
            </a:r>
            <a:r>
              <a:rPr sz="1400" spc="-95" dirty="0">
                <a:latin typeface="Cambria" panose="02040503050406030204" pitchFamily="18" charset="0"/>
                <a:cs typeface="Verdana"/>
              </a:rPr>
              <a:t> </a:t>
            </a:r>
            <a:r>
              <a:rPr sz="1400" spc="-65" dirty="0">
                <a:latin typeface="Cambria" panose="02040503050406030204" pitchFamily="18" charset="0"/>
                <a:cs typeface="Verdana"/>
              </a:rPr>
              <a:t>progress,</a:t>
            </a:r>
            <a:r>
              <a:rPr sz="1400" spc="-130" dirty="0">
                <a:latin typeface="Cambria" panose="02040503050406030204" pitchFamily="18" charset="0"/>
                <a:cs typeface="Verdana"/>
              </a:rPr>
              <a:t> </a:t>
            </a:r>
            <a:r>
              <a:rPr sz="1400" spc="5" dirty="0">
                <a:latin typeface="Cambria" panose="02040503050406030204" pitchFamily="18" charset="0"/>
                <a:cs typeface="Verdana"/>
              </a:rPr>
              <a:t>which</a:t>
            </a:r>
            <a:r>
              <a:rPr sz="1400" spc="-114" dirty="0">
                <a:latin typeface="Cambria" panose="02040503050406030204" pitchFamily="18" charset="0"/>
                <a:cs typeface="Verdana"/>
              </a:rPr>
              <a:t> </a:t>
            </a:r>
            <a:r>
              <a:rPr sz="1400" spc="-50" dirty="0">
                <a:latin typeface="Cambria" panose="02040503050406030204" pitchFamily="18" charset="0"/>
                <a:cs typeface="Verdana"/>
              </a:rPr>
              <a:t>services</a:t>
            </a:r>
            <a:r>
              <a:rPr sz="1400" spc="-114" dirty="0">
                <a:latin typeface="Cambria" panose="02040503050406030204" pitchFamily="18" charset="0"/>
                <a:cs typeface="Verdana"/>
              </a:rPr>
              <a:t> </a:t>
            </a:r>
            <a:r>
              <a:rPr sz="1400" spc="-30" dirty="0">
                <a:latin typeface="Cambria" panose="02040503050406030204" pitchFamily="18" charset="0"/>
                <a:cs typeface="Verdana"/>
              </a:rPr>
              <a:t>all</a:t>
            </a:r>
            <a:r>
              <a:rPr sz="1400" spc="-140" dirty="0">
                <a:latin typeface="Cambria" panose="02040503050406030204" pitchFamily="18" charset="0"/>
                <a:cs typeface="Verdana"/>
              </a:rPr>
              <a:t> </a:t>
            </a:r>
            <a:r>
              <a:rPr sz="1400" spc="-45" dirty="0">
                <a:latin typeface="Cambria" panose="02040503050406030204" pitchFamily="18" charset="0"/>
                <a:cs typeface="Verdana"/>
              </a:rPr>
              <a:t>Portfolio’s.</a:t>
            </a:r>
            <a:endParaRPr sz="1400" dirty="0">
              <a:latin typeface="Cambria" panose="02040503050406030204" pitchFamily="18" charset="0"/>
              <a:cs typeface="Verdana"/>
            </a:endParaRPr>
          </a:p>
          <a:p>
            <a:pPr marL="297815" indent="-285750">
              <a:lnSpc>
                <a:spcPct val="100000"/>
              </a:lnSpc>
              <a:spcBef>
                <a:spcPts val="825"/>
              </a:spcBef>
              <a:buClr>
                <a:srgbClr val="FF0000"/>
              </a:buClr>
              <a:buFont typeface="Wingdings" panose="05000000000000000000" pitchFamily="2" charset="2"/>
              <a:buChar char="q"/>
              <a:tabLst>
                <a:tab pos="290195" algn="l"/>
              </a:tabLst>
            </a:pPr>
            <a:r>
              <a:rPr sz="1400" spc="-20" dirty="0">
                <a:latin typeface="Cambria" panose="02040503050406030204" pitchFamily="18" charset="0"/>
                <a:cs typeface="Verdana"/>
              </a:rPr>
              <a:t>Outsourcing</a:t>
            </a:r>
            <a:r>
              <a:rPr sz="1400" spc="-155" dirty="0">
                <a:latin typeface="Cambria" panose="02040503050406030204" pitchFamily="18" charset="0"/>
                <a:cs typeface="Verdana"/>
              </a:rPr>
              <a:t> </a:t>
            </a:r>
            <a:r>
              <a:rPr lang="en-US" sz="1400" spc="-40" dirty="0">
                <a:latin typeface="Cambria" panose="02040503050406030204" pitchFamily="18" charset="0"/>
                <a:cs typeface="Verdana"/>
              </a:rPr>
              <a:t>S</a:t>
            </a:r>
            <a:r>
              <a:rPr sz="1400" spc="-40" dirty="0">
                <a:latin typeface="Cambria" panose="02040503050406030204" pitchFamily="18" charset="0"/>
                <a:cs typeface="Verdana"/>
              </a:rPr>
              <a:t>egments</a:t>
            </a:r>
            <a:r>
              <a:rPr sz="1400" spc="-130" dirty="0">
                <a:latin typeface="Cambria" panose="02040503050406030204" pitchFamily="18" charset="0"/>
                <a:cs typeface="Verdana"/>
              </a:rPr>
              <a:t> </a:t>
            </a:r>
            <a:r>
              <a:rPr sz="1400" spc="10" dirty="0">
                <a:latin typeface="Cambria" panose="02040503050406030204" pitchFamily="18" charset="0"/>
                <a:cs typeface="Verdana"/>
              </a:rPr>
              <a:t>of</a:t>
            </a:r>
            <a:r>
              <a:rPr sz="1400" spc="-114" dirty="0">
                <a:latin typeface="Cambria" panose="02040503050406030204" pitchFamily="18" charset="0"/>
                <a:cs typeface="Verdana"/>
              </a:rPr>
              <a:t> </a:t>
            </a:r>
            <a:r>
              <a:rPr sz="1400" spc="-15" dirty="0">
                <a:latin typeface="Cambria" panose="02040503050406030204" pitchFamily="18" charset="0"/>
                <a:cs typeface="Verdana"/>
              </a:rPr>
              <a:t>Remedial,</a:t>
            </a:r>
            <a:r>
              <a:rPr sz="1400" spc="-135" dirty="0">
                <a:latin typeface="Cambria" panose="02040503050406030204" pitchFamily="18" charset="0"/>
                <a:cs typeface="Verdana"/>
              </a:rPr>
              <a:t> </a:t>
            </a:r>
            <a:r>
              <a:rPr sz="1400" spc="-10" dirty="0">
                <a:latin typeface="Cambria" panose="02040503050406030204" pitchFamily="18" charset="0"/>
                <a:cs typeface="Verdana"/>
              </a:rPr>
              <a:t>Collections</a:t>
            </a:r>
            <a:r>
              <a:rPr sz="1400" spc="-155" dirty="0">
                <a:latin typeface="Cambria" panose="02040503050406030204" pitchFamily="18" charset="0"/>
                <a:cs typeface="Verdana"/>
              </a:rPr>
              <a:t> </a:t>
            </a:r>
            <a:r>
              <a:rPr sz="1400" spc="45" dirty="0">
                <a:latin typeface="Cambria" panose="02040503050406030204" pitchFamily="18" charset="0"/>
                <a:cs typeface="Verdana"/>
              </a:rPr>
              <a:t>&amp;</a:t>
            </a:r>
            <a:r>
              <a:rPr sz="1400" spc="-105" dirty="0">
                <a:latin typeface="Cambria" panose="02040503050406030204" pitchFamily="18" charset="0"/>
                <a:cs typeface="Verdana"/>
              </a:rPr>
              <a:t> </a:t>
            </a:r>
            <a:r>
              <a:rPr sz="1400" spc="-20" dirty="0">
                <a:latin typeface="Cambria" panose="02040503050406030204" pitchFamily="18" charset="0"/>
                <a:cs typeface="Verdana"/>
              </a:rPr>
              <a:t>Recoveries</a:t>
            </a:r>
            <a:r>
              <a:rPr sz="1400" spc="-150" dirty="0">
                <a:latin typeface="Cambria" panose="02040503050406030204" pitchFamily="18" charset="0"/>
                <a:cs typeface="Verdana"/>
              </a:rPr>
              <a:t> </a:t>
            </a:r>
            <a:r>
              <a:rPr sz="1400" spc="-60" dirty="0">
                <a:latin typeface="Cambria" panose="02040503050406030204" pitchFamily="18" charset="0"/>
                <a:cs typeface="Verdana"/>
              </a:rPr>
              <a:t>in</a:t>
            </a:r>
            <a:r>
              <a:rPr sz="1400" spc="-140" dirty="0">
                <a:latin typeface="Cambria" panose="02040503050406030204" pitchFamily="18" charset="0"/>
                <a:cs typeface="Verdana"/>
              </a:rPr>
              <a:t> </a:t>
            </a:r>
            <a:r>
              <a:rPr sz="1400" spc="114" dirty="0">
                <a:latin typeface="Cambria" panose="02040503050406030204" pitchFamily="18" charset="0"/>
                <a:cs typeface="Verdana"/>
              </a:rPr>
              <a:t>a</a:t>
            </a:r>
            <a:r>
              <a:rPr sz="1400" spc="-110" dirty="0">
                <a:latin typeface="Cambria" panose="02040503050406030204" pitchFamily="18" charset="0"/>
                <a:cs typeface="Verdana"/>
              </a:rPr>
              <a:t> </a:t>
            </a:r>
            <a:r>
              <a:rPr lang="en-US" sz="1400" spc="-40" dirty="0">
                <a:latin typeface="Cambria" panose="02040503050406030204" pitchFamily="18" charset="0"/>
                <a:cs typeface="Verdana"/>
              </a:rPr>
              <a:t>K</a:t>
            </a:r>
            <a:r>
              <a:rPr sz="1400" spc="-40" dirty="0">
                <a:latin typeface="Cambria" panose="02040503050406030204" pitchFamily="18" charset="0"/>
                <a:cs typeface="Verdana"/>
              </a:rPr>
              <a:t>ey</a:t>
            </a:r>
            <a:r>
              <a:rPr sz="1400" spc="-100" dirty="0">
                <a:latin typeface="Cambria" panose="02040503050406030204" pitchFamily="18" charset="0"/>
                <a:cs typeface="Verdana"/>
              </a:rPr>
              <a:t> </a:t>
            </a:r>
            <a:r>
              <a:rPr sz="1400" spc="30" dirty="0">
                <a:latin typeface="Cambria" panose="02040503050406030204" pitchFamily="18" charset="0"/>
                <a:cs typeface="Verdana"/>
              </a:rPr>
              <a:t>component</a:t>
            </a:r>
            <a:r>
              <a:rPr sz="1400" spc="-145" dirty="0">
                <a:latin typeface="Cambria" panose="02040503050406030204" pitchFamily="18" charset="0"/>
                <a:cs typeface="Verdana"/>
              </a:rPr>
              <a:t> </a:t>
            </a:r>
            <a:r>
              <a:rPr sz="1400" spc="10" dirty="0">
                <a:latin typeface="Cambria" panose="02040503050406030204" pitchFamily="18" charset="0"/>
                <a:cs typeface="Verdana"/>
              </a:rPr>
              <a:t>of</a:t>
            </a:r>
            <a:r>
              <a:rPr sz="1400" spc="-114" dirty="0">
                <a:latin typeface="Cambria" panose="02040503050406030204" pitchFamily="18" charset="0"/>
                <a:cs typeface="Verdana"/>
              </a:rPr>
              <a:t> </a:t>
            </a:r>
            <a:r>
              <a:rPr sz="1400" spc="-45" dirty="0">
                <a:latin typeface="Cambria" panose="02040503050406030204" pitchFamily="18" charset="0"/>
                <a:cs typeface="Verdana"/>
              </a:rPr>
              <a:t>our</a:t>
            </a:r>
            <a:r>
              <a:rPr sz="1400" spc="-120" dirty="0">
                <a:latin typeface="Cambria" panose="02040503050406030204" pitchFamily="18" charset="0"/>
                <a:cs typeface="Verdana"/>
              </a:rPr>
              <a:t> </a:t>
            </a:r>
            <a:r>
              <a:rPr sz="1400" spc="-10" dirty="0">
                <a:latin typeface="Cambria" panose="02040503050406030204" pitchFamily="18" charset="0"/>
                <a:cs typeface="Verdana"/>
              </a:rPr>
              <a:t>operation.</a:t>
            </a:r>
            <a:endParaRPr sz="1400" dirty="0">
              <a:latin typeface="Cambria" panose="02040503050406030204" pitchFamily="18" charset="0"/>
              <a:cs typeface="Verdana"/>
            </a:endParaRPr>
          </a:p>
          <a:p>
            <a:pPr marL="297815" indent="-285750">
              <a:lnSpc>
                <a:spcPct val="100000"/>
              </a:lnSpc>
              <a:spcBef>
                <a:spcPts val="845"/>
              </a:spcBef>
              <a:buClr>
                <a:srgbClr val="FF0000"/>
              </a:buClr>
              <a:buFont typeface="Wingdings" panose="05000000000000000000" pitchFamily="2" charset="2"/>
              <a:buChar char="q"/>
              <a:tabLst>
                <a:tab pos="290195" algn="l"/>
              </a:tabLst>
            </a:pPr>
            <a:r>
              <a:rPr sz="1400" spc="10" dirty="0">
                <a:latin typeface="Cambria" panose="02040503050406030204" pitchFamily="18" charset="0"/>
                <a:cs typeface="Verdana"/>
              </a:rPr>
              <a:t>We</a:t>
            </a:r>
            <a:r>
              <a:rPr sz="1400" spc="-90" dirty="0">
                <a:latin typeface="Cambria" panose="02040503050406030204" pitchFamily="18" charset="0"/>
                <a:cs typeface="Verdana"/>
              </a:rPr>
              <a:t> </a:t>
            </a:r>
            <a:r>
              <a:rPr sz="1400" spc="25" dirty="0">
                <a:latin typeface="Cambria" panose="02040503050406030204" pitchFamily="18" charset="0"/>
                <a:cs typeface="Verdana"/>
              </a:rPr>
              <a:t>have</a:t>
            </a:r>
            <a:r>
              <a:rPr sz="1400" spc="-114" dirty="0">
                <a:latin typeface="Cambria" panose="02040503050406030204" pitchFamily="18" charset="0"/>
                <a:cs typeface="Verdana"/>
              </a:rPr>
              <a:t> </a:t>
            </a:r>
            <a:r>
              <a:rPr sz="1400" dirty="0">
                <a:latin typeface="Cambria" panose="02040503050406030204" pitchFamily="18" charset="0"/>
                <a:cs typeface="Verdana"/>
              </a:rPr>
              <a:t>secured</a:t>
            </a:r>
            <a:r>
              <a:rPr sz="1400" spc="-110" dirty="0">
                <a:latin typeface="Cambria" panose="02040503050406030204" pitchFamily="18" charset="0"/>
                <a:cs typeface="Verdana"/>
              </a:rPr>
              <a:t> </a:t>
            </a:r>
            <a:r>
              <a:rPr lang="en-US" sz="1400" spc="-45" dirty="0">
                <a:latin typeface="Cambria" panose="02040503050406030204" pitchFamily="18" charset="0"/>
                <a:cs typeface="Verdana"/>
              </a:rPr>
              <a:t>A</a:t>
            </a:r>
            <a:r>
              <a:rPr sz="1400" spc="-45" dirty="0">
                <a:latin typeface="Cambria" panose="02040503050406030204" pitchFamily="18" charset="0"/>
                <a:cs typeface="Verdana"/>
              </a:rPr>
              <a:t>ffiliations</a:t>
            </a:r>
            <a:r>
              <a:rPr sz="1400" spc="-150" dirty="0">
                <a:latin typeface="Cambria" panose="02040503050406030204" pitchFamily="18" charset="0"/>
                <a:cs typeface="Verdana"/>
              </a:rPr>
              <a:t> </a:t>
            </a:r>
            <a:r>
              <a:rPr sz="1400" spc="-45" dirty="0">
                <a:latin typeface="Cambria" panose="02040503050406030204" pitchFamily="18" charset="0"/>
                <a:cs typeface="Verdana"/>
              </a:rPr>
              <a:t>with</a:t>
            </a:r>
            <a:r>
              <a:rPr sz="1400" spc="-135" dirty="0">
                <a:latin typeface="Cambria" panose="02040503050406030204" pitchFamily="18" charset="0"/>
                <a:cs typeface="Verdana"/>
              </a:rPr>
              <a:t> </a:t>
            </a:r>
            <a:r>
              <a:rPr sz="1400" spc="-45" dirty="0">
                <a:latin typeface="Cambria" panose="02040503050406030204" pitchFamily="18" charset="0"/>
                <a:cs typeface="Verdana"/>
              </a:rPr>
              <a:t>key</a:t>
            </a:r>
            <a:r>
              <a:rPr sz="1400" spc="-114" dirty="0">
                <a:latin typeface="Cambria" panose="02040503050406030204" pitchFamily="18" charset="0"/>
                <a:cs typeface="Verdana"/>
              </a:rPr>
              <a:t> </a:t>
            </a:r>
            <a:r>
              <a:rPr sz="1400" spc="-35" dirty="0">
                <a:latin typeface="Cambria" panose="02040503050406030204" pitchFamily="18" charset="0"/>
                <a:cs typeface="Verdana"/>
              </a:rPr>
              <a:t>overseas</a:t>
            </a:r>
            <a:r>
              <a:rPr sz="1400" spc="-140" dirty="0">
                <a:latin typeface="Cambria" panose="02040503050406030204" pitchFamily="18" charset="0"/>
                <a:cs typeface="Verdana"/>
              </a:rPr>
              <a:t> </a:t>
            </a:r>
            <a:r>
              <a:rPr sz="1400" spc="-60" dirty="0">
                <a:latin typeface="Cambria" panose="02040503050406030204" pitchFamily="18" charset="0"/>
                <a:cs typeface="Verdana"/>
              </a:rPr>
              <a:t>Teams</a:t>
            </a:r>
            <a:r>
              <a:rPr sz="1400" spc="-110" dirty="0">
                <a:latin typeface="Cambria" panose="02040503050406030204" pitchFamily="18" charset="0"/>
                <a:cs typeface="Verdana"/>
              </a:rPr>
              <a:t> </a:t>
            </a:r>
            <a:r>
              <a:rPr sz="1400" spc="20" dirty="0">
                <a:latin typeface="Cambria" panose="02040503050406030204" pitchFamily="18" charset="0"/>
                <a:cs typeface="Verdana"/>
              </a:rPr>
              <a:t>who</a:t>
            </a:r>
            <a:r>
              <a:rPr sz="1400" spc="-125" dirty="0">
                <a:latin typeface="Cambria" panose="02040503050406030204" pitchFamily="18" charset="0"/>
                <a:cs typeface="Verdana"/>
              </a:rPr>
              <a:t> </a:t>
            </a:r>
            <a:r>
              <a:rPr sz="1400" spc="85" dirty="0">
                <a:latin typeface="Cambria" panose="02040503050406030204" pitchFamily="18" charset="0"/>
                <a:cs typeface="Verdana"/>
              </a:rPr>
              <a:t>can</a:t>
            </a:r>
            <a:r>
              <a:rPr sz="1400" spc="-125" dirty="0">
                <a:latin typeface="Cambria" panose="02040503050406030204" pitchFamily="18" charset="0"/>
                <a:cs typeface="Verdana"/>
              </a:rPr>
              <a:t> </a:t>
            </a:r>
            <a:r>
              <a:rPr sz="1400" spc="-35" dirty="0">
                <a:latin typeface="Cambria" panose="02040503050406030204" pitchFamily="18" charset="0"/>
                <a:cs typeface="Verdana"/>
              </a:rPr>
              <a:t>support</a:t>
            </a:r>
            <a:r>
              <a:rPr sz="1400" spc="-130" dirty="0">
                <a:latin typeface="Cambria" panose="02040503050406030204" pitchFamily="18" charset="0"/>
                <a:cs typeface="Verdana"/>
              </a:rPr>
              <a:t> </a:t>
            </a:r>
            <a:r>
              <a:rPr sz="1400" spc="-110" dirty="0">
                <a:latin typeface="Cambria" panose="02040503050406030204" pitchFamily="18" charset="0"/>
                <a:cs typeface="Verdana"/>
              </a:rPr>
              <a:t>us</a:t>
            </a:r>
            <a:r>
              <a:rPr sz="1400" spc="-125" dirty="0">
                <a:latin typeface="Cambria" panose="02040503050406030204" pitchFamily="18" charset="0"/>
                <a:cs typeface="Verdana"/>
              </a:rPr>
              <a:t> </a:t>
            </a:r>
            <a:r>
              <a:rPr sz="1400" spc="55" dirty="0">
                <a:latin typeface="Cambria" panose="02040503050406030204" pitchFamily="18" charset="0"/>
                <a:cs typeface="Verdana"/>
              </a:rPr>
              <a:t>and</a:t>
            </a:r>
            <a:r>
              <a:rPr sz="1400" spc="-100" dirty="0">
                <a:latin typeface="Cambria" panose="02040503050406030204" pitchFamily="18" charset="0"/>
                <a:cs typeface="Verdana"/>
              </a:rPr>
              <a:t> </a:t>
            </a:r>
            <a:r>
              <a:rPr sz="1400" spc="-50" dirty="0">
                <a:latin typeface="Cambria" panose="02040503050406030204" pitchFamily="18" charset="0"/>
                <a:cs typeface="Verdana"/>
              </a:rPr>
              <a:t>our</a:t>
            </a:r>
            <a:r>
              <a:rPr sz="1400" spc="-114" dirty="0">
                <a:latin typeface="Cambria" panose="02040503050406030204" pitchFamily="18" charset="0"/>
                <a:cs typeface="Verdana"/>
              </a:rPr>
              <a:t> </a:t>
            </a:r>
            <a:r>
              <a:rPr sz="1400" spc="-45" dirty="0">
                <a:latin typeface="Cambria" panose="02040503050406030204" pitchFamily="18" charset="0"/>
                <a:cs typeface="Verdana"/>
              </a:rPr>
              <a:t>Portfolio.</a:t>
            </a:r>
            <a:endParaRPr sz="1400" dirty="0">
              <a:latin typeface="Cambria" panose="02040503050406030204" pitchFamily="18" charset="0"/>
              <a:cs typeface="Verdana"/>
            </a:endParaRPr>
          </a:p>
          <a:p>
            <a:pPr marL="297815" indent="-285750">
              <a:lnSpc>
                <a:spcPct val="100000"/>
              </a:lnSpc>
              <a:spcBef>
                <a:spcPts val="825"/>
              </a:spcBef>
              <a:buClr>
                <a:srgbClr val="FF0000"/>
              </a:buClr>
              <a:buFont typeface="Wingdings" panose="05000000000000000000" pitchFamily="2" charset="2"/>
              <a:buChar char="q"/>
              <a:tabLst>
                <a:tab pos="290195" algn="l"/>
              </a:tabLst>
            </a:pPr>
            <a:r>
              <a:rPr sz="1400" spc="10" dirty="0">
                <a:latin typeface="Cambria" panose="02040503050406030204" pitchFamily="18" charset="0"/>
                <a:cs typeface="Verdana"/>
              </a:rPr>
              <a:t>We</a:t>
            </a:r>
            <a:r>
              <a:rPr sz="1400" spc="-85" dirty="0">
                <a:latin typeface="Cambria" panose="02040503050406030204" pitchFamily="18" charset="0"/>
                <a:cs typeface="Verdana"/>
              </a:rPr>
              <a:t> </a:t>
            </a:r>
            <a:r>
              <a:rPr sz="1400" spc="-25" dirty="0">
                <a:latin typeface="Cambria" panose="02040503050406030204" pitchFamily="18" charset="0"/>
                <a:cs typeface="Verdana"/>
              </a:rPr>
              <a:t>remain</a:t>
            </a:r>
            <a:r>
              <a:rPr sz="1400" spc="-130" dirty="0">
                <a:latin typeface="Cambria" panose="02040503050406030204" pitchFamily="18" charset="0"/>
                <a:cs typeface="Verdana"/>
              </a:rPr>
              <a:t> </a:t>
            </a:r>
            <a:r>
              <a:rPr sz="1400" spc="40" dirty="0">
                <a:latin typeface="Cambria" panose="02040503050406030204" pitchFamily="18" charset="0"/>
                <a:cs typeface="Verdana"/>
              </a:rPr>
              <a:t>an</a:t>
            </a:r>
            <a:r>
              <a:rPr sz="1400" spc="-95" dirty="0">
                <a:latin typeface="Cambria" panose="02040503050406030204" pitchFamily="18" charset="0"/>
                <a:cs typeface="Verdana"/>
              </a:rPr>
              <a:t> </a:t>
            </a:r>
            <a:r>
              <a:rPr lang="en-US" sz="1400" spc="-25" dirty="0">
                <a:latin typeface="Cambria" panose="02040503050406030204" pitchFamily="18" charset="0"/>
                <a:cs typeface="Verdana"/>
              </a:rPr>
              <a:t>I</a:t>
            </a:r>
            <a:r>
              <a:rPr sz="1400" spc="-25" dirty="0">
                <a:latin typeface="Cambria" panose="02040503050406030204" pitchFamily="18" charset="0"/>
                <a:cs typeface="Verdana"/>
              </a:rPr>
              <a:t>nnovative</a:t>
            </a:r>
            <a:r>
              <a:rPr sz="1400" spc="-135" dirty="0">
                <a:latin typeface="Cambria" panose="02040503050406030204" pitchFamily="18" charset="0"/>
                <a:cs typeface="Verdana"/>
              </a:rPr>
              <a:t> </a:t>
            </a:r>
            <a:r>
              <a:rPr lang="en-US" sz="1400" spc="5" dirty="0">
                <a:latin typeface="Cambria" panose="02040503050406030204" pitchFamily="18" charset="0"/>
                <a:cs typeface="Verdana"/>
              </a:rPr>
              <a:t>C</a:t>
            </a:r>
            <a:r>
              <a:rPr sz="1400" spc="5" dirty="0">
                <a:latin typeface="Cambria" panose="02040503050406030204" pitchFamily="18" charset="0"/>
                <a:cs typeface="Verdana"/>
              </a:rPr>
              <a:t>reative</a:t>
            </a:r>
            <a:r>
              <a:rPr sz="1400" spc="-145" dirty="0">
                <a:latin typeface="Cambria" panose="02040503050406030204" pitchFamily="18" charset="0"/>
                <a:cs typeface="Verdana"/>
              </a:rPr>
              <a:t> </a:t>
            </a:r>
            <a:r>
              <a:rPr lang="en-US" sz="1400" spc="-145" dirty="0">
                <a:latin typeface="Cambria" panose="02040503050406030204" pitchFamily="18" charset="0"/>
                <a:cs typeface="Verdana"/>
              </a:rPr>
              <a:t> Visionary </a:t>
            </a:r>
            <a:r>
              <a:rPr sz="1400" spc="-30" dirty="0">
                <a:latin typeface="Cambria" panose="02040503050406030204" pitchFamily="18" charset="0"/>
                <a:cs typeface="Verdana"/>
              </a:rPr>
              <a:t>Team</a:t>
            </a:r>
            <a:r>
              <a:rPr sz="1400" spc="-95" dirty="0">
                <a:latin typeface="Cambria" panose="02040503050406030204" pitchFamily="18" charset="0"/>
                <a:cs typeface="Verdana"/>
              </a:rPr>
              <a:t> </a:t>
            </a:r>
            <a:r>
              <a:rPr sz="1400" spc="20" dirty="0">
                <a:latin typeface="Cambria" panose="02040503050406030204" pitchFamily="18" charset="0"/>
                <a:cs typeface="Verdana"/>
              </a:rPr>
              <a:t>who</a:t>
            </a:r>
            <a:r>
              <a:rPr sz="1400" spc="-120" dirty="0">
                <a:latin typeface="Cambria" panose="02040503050406030204" pitchFamily="18" charset="0"/>
                <a:cs typeface="Verdana"/>
              </a:rPr>
              <a:t> </a:t>
            </a:r>
            <a:r>
              <a:rPr sz="1400" spc="-55" dirty="0">
                <a:latin typeface="Cambria" panose="02040503050406030204" pitchFamily="18" charset="0"/>
                <a:cs typeface="Verdana"/>
              </a:rPr>
              <a:t>from</a:t>
            </a:r>
            <a:r>
              <a:rPr sz="1400" spc="-110" dirty="0">
                <a:latin typeface="Cambria" panose="02040503050406030204" pitchFamily="18" charset="0"/>
                <a:cs typeface="Verdana"/>
              </a:rPr>
              <a:t> </a:t>
            </a:r>
            <a:r>
              <a:rPr sz="1400" spc="-40" dirty="0">
                <a:latin typeface="Cambria" panose="02040503050406030204" pitchFamily="18" charset="0"/>
                <a:cs typeface="Verdana"/>
              </a:rPr>
              <a:t>time</a:t>
            </a:r>
            <a:r>
              <a:rPr sz="1400" spc="-120" dirty="0">
                <a:latin typeface="Cambria" panose="02040503050406030204" pitchFamily="18" charset="0"/>
                <a:cs typeface="Verdana"/>
              </a:rPr>
              <a:t> </a:t>
            </a:r>
            <a:r>
              <a:rPr sz="1400" spc="-10" dirty="0">
                <a:latin typeface="Cambria" panose="02040503050406030204" pitchFamily="18" charset="0"/>
                <a:cs typeface="Verdana"/>
              </a:rPr>
              <a:t>to</a:t>
            </a:r>
            <a:r>
              <a:rPr sz="1400" spc="-95" dirty="0">
                <a:latin typeface="Cambria" panose="02040503050406030204" pitchFamily="18" charset="0"/>
                <a:cs typeface="Verdana"/>
              </a:rPr>
              <a:t> </a:t>
            </a:r>
            <a:r>
              <a:rPr sz="1400" spc="-55" dirty="0">
                <a:latin typeface="Cambria" panose="02040503050406030204" pitchFamily="18" charset="0"/>
                <a:cs typeface="Verdana"/>
              </a:rPr>
              <a:t>time,</a:t>
            </a:r>
            <a:r>
              <a:rPr sz="1400" spc="-120" dirty="0">
                <a:latin typeface="Cambria" panose="02040503050406030204" pitchFamily="18" charset="0"/>
                <a:cs typeface="Verdana"/>
              </a:rPr>
              <a:t> </a:t>
            </a:r>
            <a:r>
              <a:rPr sz="1400" spc="-75" dirty="0">
                <a:latin typeface="Cambria" panose="02040503050406030204" pitchFamily="18" charset="0"/>
                <a:cs typeface="Verdana"/>
              </a:rPr>
              <a:t>will</a:t>
            </a:r>
            <a:r>
              <a:rPr sz="1400" spc="-105" dirty="0">
                <a:latin typeface="Cambria" panose="02040503050406030204" pitchFamily="18" charset="0"/>
                <a:cs typeface="Verdana"/>
              </a:rPr>
              <a:t> </a:t>
            </a:r>
            <a:r>
              <a:rPr sz="1400" spc="-40" dirty="0">
                <a:latin typeface="Cambria" panose="02040503050406030204" pitchFamily="18" charset="0"/>
                <a:cs typeface="Verdana"/>
              </a:rPr>
              <a:t>present</a:t>
            </a:r>
            <a:r>
              <a:rPr sz="1400" spc="-135" dirty="0">
                <a:latin typeface="Cambria" panose="02040503050406030204" pitchFamily="18" charset="0"/>
                <a:cs typeface="Verdana"/>
              </a:rPr>
              <a:t> </a:t>
            </a:r>
            <a:r>
              <a:rPr sz="1400" spc="-35" dirty="0">
                <a:latin typeface="Cambria" panose="02040503050406030204" pitchFamily="18" charset="0"/>
                <a:cs typeface="Verdana"/>
              </a:rPr>
              <a:t>these</a:t>
            </a:r>
            <a:r>
              <a:rPr sz="1400" spc="-100" dirty="0">
                <a:latin typeface="Cambria" panose="02040503050406030204" pitchFamily="18" charset="0"/>
                <a:cs typeface="Verdana"/>
              </a:rPr>
              <a:t> </a:t>
            </a:r>
            <a:r>
              <a:rPr sz="1400" spc="-35" dirty="0">
                <a:latin typeface="Cambria" panose="02040503050406030204" pitchFamily="18" charset="0"/>
                <a:cs typeface="Verdana"/>
              </a:rPr>
              <a:t>opportunities</a:t>
            </a:r>
            <a:r>
              <a:rPr sz="1400" spc="-140" dirty="0">
                <a:latin typeface="Cambria" panose="02040503050406030204" pitchFamily="18" charset="0"/>
                <a:cs typeface="Verdana"/>
              </a:rPr>
              <a:t> </a:t>
            </a:r>
            <a:r>
              <a:rPr sz="1400" spc="-10" dirty="0">
                <a:latin typeface="Cambria" panose="02040503050406030204" pitchFamily="18" charset="0"/>
                <a:cs typeface="Verdana"/>
              </a:rPr>
              <a:t>to</a:t>
            </a:r>
            <a:r>
              <a:rPr sz="1400" spc="-100" dirty="0">
                <a:latin typeface="Cambria" panose="02040503050406030204" pitchFamily="18" charset="0"/>
                <a:cs typeface="Verdana"/>
              </a:rPr>
              <a:t> </a:t>
            </a:r>
            <a:r>
              <a:rPr sz="1400" spc="-50" dirty="0">
                <a:latin typeface="Cambria" panose="02040503050406030204" pitchFamily="18" charset="0"/>
                <a:cs typeface="Verdana"/>
              </a:rPr>
              <a:t>our</a:t>
            </a:r>
            <a:r>
              <a:rPr sz="1400" spc="-114" dirty="0">
                <a:latin typeface="Cambria" panose="02040503050406030204" pitchFamily="18" charset="0"/>
                <a:cs typeface="Verdana"/>
              </a:rPr>
              <a:t> </a:t>
            </a:r>
            <a:r>
              <a:rPr sz="1400" spc="-70" dirty="0">
                <a:latin typeface="Cambria" panose="02040503050406030204" pitchFamily="18" charset="0"/>
                <a:cs typeface="Verdana"/>
              </a:rPr>
              <a:t>Partners.</a:t>
            </a:r>
            <a:endParaRPr sz="1400" dirty="0">
              <a:latin typeface="Cambria" panose="02040503050406030204" pitchFamily="18" charset="0"/>
              <a:cs typeface="Verdana"/>
            </a:endParaRPr>
          </a:p>
          <a:p>
            <a:pPr marL="298450" indent="-285750">
              <a:lnSpc>
                <a:spcPct val="100000"/>
              </a:lnSpc>
              <a:spcBef>
                <a:spcPts val="830"/>
              </a:spcBef>
              <a:buClr>
                <a:srgbClr val="FF0000"/>
              </a:buClr>
              <a:buFont typeface="Wingdings" panose="05000000000000000000" pitchFamily="2" charset="2"/>
              <a:buChar char="q"/>
              <a:tabLst>
                <a:tab pos="241300" algn="l"/>
              </a:tabLst>
            </a:pPr>
            <a:r>
              <a:rPr sz="1400" spc="-35" dirty="0">
                <a:latin typeface="Cambria" panose="02040503050406030204" pitchFamily="18" charset="0"/>
                <a:cs typeface="Verdana"/>
              </a:rPr>
              <a:t>Our</a:t>
            </a:r>
            <a:r>
              <a:rPr sz="1400" spc="-105" dirty="0">
                <a:latin typeface="Cambria" panose="02040503050406030204" pitchFamily="18" charset="0"/>
                <a:cs typeface="Verdana"/>
              </a:rPr>
              <a:t> </a:t>
            </a:r>
            <a:r>
              <a:rPr sz="1400" spc="35" dirty="0">
                <a:latin typeface="Cambria" panose="02040503050406030204" pitchFamily="18" charset="0"/>
                <a:cs typeface="Verdana"/>
              </a:rPr>
              <a:t>Company</a:t>
            </a:r>
            <a:r>
              <a:rPr sz="1400" spc="-114" dirty="0">
                <a:latin typeface="Cambria" panose="02040503050406030204" pitchFamily="18" charset="0"/>
                <a:cs typeface="Verdana"/>
              </a:rPr>
              <a:t> </a:t>
            </a:r>
            <a:r>
              <a:rPr sz="1400" spc="-50" dirty="0">
                <a:latin typeface="Cambria" panose="02040503050406030204" pitchFamily="18" charset="0"/>
                <a:cs typeface="Verdana"/>
              </a:rPr>
              <a:t>remains</a:t>
            </a:r>
            <a:r>
              <a:rPr sz="1400" spc="-120" dirty="0">
                <a:latin typeface="Cambria" panose="02040503050406030204" pitchFamily="18" charset="0"/>
                <a:cs typeface="Verdana"/>
              </a:rPr>
              <a:t> </a:t>
            </a:r>
            <a:r>
              <a:rPr sz="1400" dirty="0">
                <a:latin typeface="Cambria" panose="02040503050406030204" pitchFamily="18" charset="0"/>
                <a:cs typeface="Verdana"/>
              </a:rPr>
              <a:t>committed</a:t>
            </a:r>
            <a:r>
              <a:rPr sz="1400" spc="-120" dirty="0">
                <a:latin typeface="Cambria" panose="02040503050406030204" pitchFamily="18" charset="0"/>
                <a:cs typeface="Verdana"/>
              </a:rPr>
              <a:t> </a:t>
            </a:r>
            <a:r>
              <a:rPr sz="1400" spc="-10" dirty="0">
                <a:latin typeface="Cambria" panose="02040503050406030204" pitchFamily="18" charset="0"/>
                <a:cs typeface="Verdana"/>
              </a:rPr>
              <a:t>to</a:t>
            </a:r>
            <a:r>
              <a:rPr sz="1400" spc="-95" dirty="0">
                <a:latin typeface="Cambria" panose="02040503050406030204" pitchFamily="18" charset="0"/>
                <a:cs typeface="Verdana"/>
              </a:rPr>
              <a:t> </a:t>
            </a:r>
            <a:r>
              <a:rPr sz="1400" spc="30" dirty="0">
                <a:latin typeface="Cambria" panose="02040503050406030204" pitchFamily="18" charset="0"/>
                <a:cs typeface="Verdana"/>
              </a:rPr>
              <a:t>create</a:t>
            </a:r>
            <a:r>
              <a:rPr sz="1400" spc="-95" dirty="0">
                <a:latin typeface="Cambria" panose="02040503050406030204" pitchFamily="18" charset="0"/>
                <a:cs typeface="Verdana"/>
              </a:rPr>
              <a:t> </a:t>
            </a:r>
            <a:r>
              <a:rPr sz="1400" spc="15" dirty="0">
                <a:latin typeface="Cambria" panose="02040503050406030204" pitchFamily="18" charset="0"/>
                <a:cs typeface="Verdana"/>
              </a:rPr>
              <a:t>Value</a:t>
            </a:r>
            <a:r>
              <a:rPr sz="1400" spc="-120" dirty="0">
                <a:latin typeface="Cambria" panose="02040503050406030204" pitchFamily="18" charset="0"/>
                <a:cs typeface="Verdana"/>
              </a:rPr>
              <a:t> </a:t>
            </a:r>
            <a:r>
              <a:rPr sz="1400" spc="-55" dirty="0">
                <a:latin typeface="Cambria" panose="02040503050406030204" pitchFamily="18" charset="0"/>
                <a:cs typeface="Verdana"/>
              </a:rPr>
              <a:t>for</a:t>
            </a:r>
            <a:r>
              <a:rPr sz="1400" spc="-120" dirty="0">
                <a:latin typeface="Cambria" panose="02040503050406030204" pitchFamily="18" charset="0"/>
                <a:cs typeface="Verdana"/>
              </a:rPr>
              <a:t> </a:t>
            </a:r>
            <a:r>
              <a:rPr sz="1400" spc="-50" dirty="0">
                <a:latin typeface="Cambria" panose="02040503050406030204" pitchFamily="18" charset="0"/>
                <a:cs typeface="Verdana"/>
              </a:rPr>
              <a:t>our</a:t>
            </a:r>
            <a:r>
              <a:rPr sz="1400" spc="-105" dirty="0">
                <a:latin typeface="Cambria" panose="02040503050406030204" pitchFamily="18" charset="0"/>
                <a:cs typeface="Verdana"/>
              </a:rPr>
              <a:t> </a:t>
            </a:r>
            <a:r>
              <a:rPr sz="1400" spc="-65" dirty="0">
                <a:latin typeface="Cambria" panose="02040503050406030204" pitchFamily="18" charset="0"/>
                <a:cs typeface="Verdana"/>
              </a:rPr>
              <a:t>existing</a:t>
            </a:r>
            <a:r>
              <a:rPr sz="1400" spc="-114" dirty="0">
                <a:latin typeface="Cambria" panose="02040503050406030204" pitchFamily="18" charset="0"/>
                <a:cs typeface="Verdana"/>
              </a:rPr>
              <a:t> </a:t>
            </a:r>
            <a:r>
              <a:rPr sz="1400" spc="55" dirty="0">
                <a:latin typeface="Cambria" panose="02040503050406030204" pitchFamily="18" charset="0"/>
                <a:cs typeface="Verdana"/>
              </a:rPr>
              <a:t>and</a:t>
            </a:r>
            <a:r>
              <a:rPr sz="1400" spc="-135" dirty="0">
                <a:latin typeface="Cambria" panose="02040503050406030204" pitchFamily="18" charset="0"/>
                <a:cs typeface="Verdana"/>
              </a:rPr>
              <a:t> </a:t>
            </a:r>
            <a:r>
              <a:rPr sz="1400" spc="-55" dirty="0">
                <a:latin typeface="Cambria" panose="02040503050406030204" pitchFamily="18" charset="0"/>
                <a:cs typeface="Verdana"/>
              </a:rPr>
              <a:t>future</a:t>
            </a:r>
            <a:r>
              <a:rPr sz="1400" spc="-95" dirty="0">
                <a:latin typeface="Cambria" panose="02040503050406030204" pitchFamily="18" charset="0"/>
                <a:cs typeface="Verdana"/>
              </a:rPr>
              <a:t> </a:t>
            </a:r>
            <a:r>
              <a:rPr sz="1400" spc="-60" dirty="0">
                <a:latin typeface="Cambria" panose="02040503050406030204" pitchFamily="18" charset="0"/>
                <a:cs typeface="Verdana"/>
              </a:rPr>
              <a:t>Partners</a:t>
            </a:r>
            <a:r>
              <a:rPr sz="1400" spc="-105" dirty="0">
                <a:latin typeface="Cambria" panose="02040503050406030204" pitchFamily="18" charset="0"/>
                <a:cs typeface="Verdana"/>
              </a:rPr>
              <a:t> </a:t>
            </a:r>
            <a:r>
              <a:rPr sz="1400" spc="55" dirty="0">
                <a:latin typeface="Cambria" panose="02040503050406030204" pitchFamily="18" charset="0"/>
                <a:cs typeface="Verdana"/>
              </a:rPr>
              <a:t>and</a:t>
            </a:r>
            <a:r>
              <a:rPr sz="1400" spc="-95" dirty="0">
                <a:latin typeface="Cambria" panose="02040503050406030204" pitchFamily="18" charset="0"/>
                <a:cs typeface="Verdana"/>
              </a:rPr>
              <a:t> </a:t>
            </a:r>
            <a:r>
              <a:rPr sz="1400" spc="75" dirty="0">
                <a:latin typeface="Cambria" panose="02040503050406030204" pitchFamily="18" charset="0"/>
                <a:cs typeface="Verdana"/>
              </a:rPr>
              <a:t>be</a:t>
            </a:r>
            <a:r>
              <a:rPr sz="1400" spc="-114" dirty="0">
                <a:latin typeface="Cambria" panose="02040503050406030204" pitchFamily="18" charset="0"/>
                <a:cs typeface="Verdana"/>
              </a:rPr>
              <a:t> </a:t>
            </a:r>
            <a:r>
              <a:rPr sz="1400" spc="40" dirty="0">
                <a:latin typeface="Cambria" panose="02040503050406030204" pitchFamily="18" charset="0"/>
                <a:cs typeface="Verdana"/>
              </a:rPr>
              <a:t>an</a:t>
            </a:r>
            <a:r>
              <a:rPr sz="1400" spc="-110" dirty="0">
                <a:latin typeface="Cambria" panose="02040503050406030204" pitchFamily="18" charset="0"/>
                <a:cs typeface="Verdana"/>
              </a:rPr>
              <a:t> </a:t>
            </a:r>
            <a:r>
              <a:rPr lang="en-US" sz="1400" spc="-70" dirty="0">
                <a:latin typeface="Cambria" panose="02040503050406030204" pitchFamily="18" charset="0"/>
                <a:cs typeface="Verdana"/>
              </a:rPr>
              <a:t>A</a:t>
            </a:r>
            <a:r>
              <a:rPr sz="1400" spc="-70" dirty="0">
                <a:latin typeface="Cambria" panose="02040503050406030204" pitchFamily="18" charset="0"/>
                <a:cs typeface="Verdana"/>
              </a:rPr>
              <a:t>sset</a:t>
            </a:r>
            <a:r>
              <a:rPr lang="en-US" sz="1400" spc="-70" dirty="0">
                <a:latin typeface="Cambria" panose="02040503050406030204" pitchFamily="18" charset="0"/>
                <a:cs typeface="Verdana"/>
              </a:rPr>
              <a:t>, by supporting them to achieve their Goals.</a:t>
            </a:r>
            <a:endParaRPr sz="1400" dirty="0">
              <a:latin typeface="Cambria" panose="02040503050406030204" pitchFamily="18" charset="0"/>
              <a:cs typeface="Verdana"/>
            </a:endParaRPr>
          </a:p>
        </p:txBody>
      </p:sp>
      <p:pic>
        <p:nvPicPr>
          <p:cNvPr id="4" name="object 4"/>
          <p:cNvPicPr/>
          <p:nvPr/>
        </p:nvPicPr>
        <p:blipFill>
          <a:blip r:embed="rId2" cstate="print"/>
          <a:stretch>
            <a:fillRect/>
          </a:stretch>
        </p:blipFill>
        <p:spPr>
          <a:xfrm>
            <a:off x="85343" y="105155"/>
            <a:ext cx="2420874" cy="9532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11385" y="269343"/>
            <a:ext cx="1977516" cy="635000"/>
          </a:xfrm>
          <a:prstGeom prst="rect">
            <a:avLst/>
          </a:prstGeom>
        </p:spPr>
        <p:txBody>
          <a:bodyPr vert="horz" wrap="square" lIns="0" tIns="12065" rIns="0" bIns="0" rtlCol="0">
            <a:spAutoFit/>
          </a:bodyPr>
          <a:lstStyle/>
          <a:p>
            <a:pPr marL="12700" algn="ctr">
              <a:lnSpc>
                <a:spcPct val="100000"/>
              </a:lnSpc>
              <a:spcBef>
                <a:spcPts val="95"/>
              </a:spcBef>
            </a:pPr>
            <a:r>
              <a:rPr sz="4000" b="1" spc="-340" dirty="0">
                <a:solidFill>
                  <a:srgbClr val="F6EE54"/>
                </a:solidFill>
                <a:latin typeface="Cambria" panose="02040503050406030204" pitchFamily="18" charset="0"/>
              </a:rPr>
              <a:t>MISSION</a:t>
            </a:r>
            <a:endParaRPr sz="4000" b="1" dirty="0">
              <a:solidFill>
                <a:srgbClr val="F6EE54"/>
              </a:solidFill>
              <a:latin typeface="Cambria" panose="02040503050406030204" pitchFamily="18" charset="0"/>
            </a:endParaRPr>
          </a:p>
        </p:txBody>
      </p:sp>
      <p:sp>
        <p:nvSpPr>
          <p:cNvPr id="4" name="object 4"/>
          <p:cNvSpPr txBox="1"/>
          <p:nvPr/>
        </p:nvSpPr>
        <p:spPr>
          <a:xfrm>
            <a:off x="1444370" y="4343400"/>
            <a:ext cx="3352800" cy="2252668"/>
          </a:xfrm>
          <a:prstGeom prst="rect">
            <a:avLst/>
          </a:prstGeom>
        </p:spPr>
        <p:txBody>
          <a:bodyPr vert="horz" wrap="square" lIns="0" tIns="8255" rIns="0" bIns="0" rtlCol="0">
            <a:spAutoFit/>
          </a:bodyPr>
          <a:lstStyle/>
          <a:p>
            <a:pPr marL="12700" marR="5080" algn="ctr">
              <a:lnSpc>
                <a:spcPct val="102200"/>
              </a:lnSpc>
              <a:spcBef>
                <a:spcPts val="65"/>
              </a:spcBef>
            </a:pPr>
            <a:r>
              <a:rPr sz="1600" spc="30" dirty="0">
                <a:latin typeface="Cambria" panose="02040503050406030204" pitchFamily="18" charset="0"/>
                <a:cs typeface="Verdana"/>
              </a:rPr>
              <a:t>Ou</a:t>
            </a:r>
            <a:r>
              <a:rPr sz="1600" spc="-155" dirty="0">
                <a:latin typeface="Cambria" panose="02040503050406030204" pitchFamily="18" charset="0"/>
                <a:cs typeface="Verdana"/>
              </a:rPr>
              <a:t>r</a:t>
            </a:r>
            <a:r>
              <a:rPr sz="1600" spc="-100" dirty="0">
                <a:latin typeface="Cambria" panose="02040503050406030204" pitchFamily="18" charset="0"/>
                <a:cs typeface="Verdana"/>
              </a:rPr>
              <a:t> </a:t>
            </a:r>
            <a:r>
              <a:rPr lang="en-US" sz="1600" spc="-100" dirty="0">
                <a:latin typeface="Cambria" panose="02040503050406030204" pitchFamily="18" charset="0"/>
                <a:cs typeface="Verdana"/>
              </a:rPr>
              <a:t> </a:t>
            </a:r>
            <a:r>
              <a:rPr lang="en-US" sz="1600" spc="150" dirty="0">
                <a:latin typeface="Cambria" panose="02040503050406030204" pitchFamily="18" charset="0"/>
                <a:cs typeface="Verdana"/>
              </a:rPr>
              <a:t>C</a:t>
            </a:r>
            <a:r>
              <a:rPr sz="1600" spc="45" dirty="0">
                <a:latin typeface="Cambria" panose="02040503050406030204" pitchFamily="18" charset="0"/>
                <a:cs typeface="Verdana"/>
              </a:rPr>
              <a:t>o</a:t>
            </a:r>
            <a:r>
              <a:rPr sz="1600" spc="-45" dirty="0">
                <a:latin typeface="Cambria" panose="02040503050406030204" pitchFamily="18" charset="0"/>
                <a:cs typeface="Verdana"/>
              </a:rPr>
              <a:t>re</a:t>
            </a:r>
            <a:r>
              <a:rPr sz="1600" spc="-85" dirty="0">
                <a:latin typeface="Cambria" panose="02040503050406030204" pitchFamily="18" charset="0"/>
                <a:cs typeface="Verdana"/>
              </a:rPr>
              <a:t> </a:t>
            </a:r>
            <a:r>
              <a:rPr sz="1600" spc="100" dirty="0">
                <a:latin typeface="Cambria" panose="02040503050406030204" pitchFamily="18" charset="0"/>
                <a:cs typeface="Verdana"/>
              </a:rPr>
              <a:t>M</a:t>
            </a:r>
            <a:r>
              <a:rPr sz="1600" spc="-130" dirty="0">
                <a:latin typeface="Cambria" panose="02040503050406030204" pitchFamily="18" charset="0"/>
                <a:cs typeface="Verdana"/>
              </a:rPr>
              <a:t>is</a:t>
            </a:r>
            <a:r>
              <a:rPr sz="1600" spc="-165" dirty="0">
                <a:latin typeface="Cambria" panose="02040503050406030204" pitchFamily="18" charset="0"/>
                <a:cs typeface="Verdana"/>
              </a:rPr>
              <a:t>s</a:t>
            </a:r>
            <a:r>
              <a:rPr sz="1600" spc="-15" dirty="0">
                <a:latin typeface="Cambria" panose="02040503050406030204" pitchFamily="18" charset="0"/>
                <a:cs typeface="Verdana"/>
              </a:rPr>
              <a:t>i</a:t>
            </a:r>
            <a:r>
              <a:rPr sz="1600" spc="-35" dirty="0">
                <a:latin typeface="Cambria" panose="02040503050406030204" pitchFamily="18" charset="0"/>
                <a:cs typeface="Verdana"/>
              </a:rPr>
              <a:t>o</a:t>
            </a:r>
            <a:r>
              <a:rPr sz="1600" spc="-30" dirty="0">
                <a:latin typeface="Cambria" panose="02040503050406030204" pitchFamily="18" charset="0"/>
                <a:cs typeface="Verdana"/>
              </a:rPr>
              <a:t>n</a:t>
            </a:r>
            <a:r>
              <a:rPr sz="1600" spc="-100" dirty="0">
                <a:latin typeface="Cambria" panose="02040503050406030204" pitchFamily="18" charset="0"/>
                <a:cs typeface="Verdana"/>
              </a:rPr>
              <a:t> </a:t>
            </a:r>
            <a:r>
              <a:rPr sz="1600" spc="-95" dirty="0">
                <a:latin typeface="Cambria" panose="02040503050406030204" pitchFamily="18" charset="0"/>
                <a:cs typeface="Verdana"/>
              </a:rPr>
              <a:t>i</a:t>
            </a:r>
            <a:r>
              <a:rPr sz="1600" spc="-165" dirty="0">
                <a:latin typeface="Cambria" panose="02040503050406030204" pitchFamily="18" charset="0"/>
                <a:cs typeface="Verdana"/>
              </a:rPr>
              <a:t>s</a:t>
            </a:r>
            <a:r>
              <a:rPr sz="1600" spc="-90" dirty="0">
                <a:latin typeface="Cambria" panose="02040503050406030204" pitchFamily="18" charset="0"/>
                <a:cs typeface="Verdana"/>
              </a:rPr>
              <a:t> </a:t>
            </a:r>
            <a:r>
              <a:rPr lang="en-US" sz="1600" spc="-90" dirty="0">
                <a:latin typeface="Cambria" panose="02040503050406030204" pitchFamily="18" charset="0"/>
                <a:cs typeface="Verdana"/>
              </a:rPr>
              <a:t> </a:t>
            </a:r>
            <a:r>
              <a:rPr sz="1600" spc="-95" dirty="0">
                <a:latin typeface="Cambria" panose="02040503050406030204" pitchFamily="18" charset="0"/>
                <a:cs typeface="Verdana"/>
              </a:rPr>
              <a:t>t</a:t>
            </a:r>
            <a:r>
              <a:rPr sz="1600" spc="40" dirty="0">
                <a:latin typeface="Cambria" panose="02040503050406030204" pitchFamily="18" charset="0"/>
                <a:cs typeface="Verdana"/>
              </a:rPr>
              <a:t>o </a:t>
            </a:r>
            <a:r>
              <a:rPr sz="1600" spc="150" dirty="0">
                <a:latin typeface="Cambria" panose="02040503050406030204" pitchFamily="18" charset="0"/>
                <a:cs typeface="Verdana"/>
              </a:rPr>
              <a:t>c</a:t>
            </a:r>
            <a:r>
              <a:rPr sz="1600" spc="45" dirty="0">
                <a:latin typeface="Cambria" panose="02040503050406030204" pitchFamily="18" charset="0"/>
                <a:cs typeface="Verdana"/>
              </a:rPr>
              <a:t>o</a:t>
            </a:r>
            <a:r>
              <a:rPr sz="1600" spc="-60" dirty="0">
                <a:latin typeface="Cambria" panose="02040503050406030204" pitchFamily="18" charset="0"/>
                <a:cs typeface="Verdana"/>
              </a:rPr>
              <a:t>n</a:t>
            </a:r>
            <a:r>
              <a:rPr sz="1600" spc="-65" dirty="0">
                <a:latin typeface="Cambria" panose="02040503050406030204" pitchFamily="18" charset="0"/>
                <a:cs typeface="Verdana"/>
              </a:rPr>
              <a:t>t</a:t>
            </a:r>
            <a:r>
              <a:rPr sz="1600" spc="-25" dirty="0">
                <a:latin typeface="Cambria" panose="02040503050406030204" pitchFamily="18" charset="0"/>
                <a:cs typeface="Verdana"/>
              </a:rPr>
              <a:t>inue</a:t>
            </a:r>
            <a:r>
              <a:rPr sz="1600" spc="-75" dirty="0">
                <a:latin typeface="Cambria" panose="02040503050406030204" pitchFamily="18" charset="0"/>
                <a:cs typeface="Verdana"/>
              </a:rPr>
              <a:t> </a:t>
            </a:r>
            <a:r>
              <a:rPr sz="1600" spc="150" dirty="0">
                <a:latin typeface="Cambria" panose="02040503050406030204" pitchFamily="18" charset="0"/>
                <a:cs typeface="Verdana"/>
              </a:rPr>
              <a:t>c</a:t>
            </a:r>
            <a:r>
              <a:rPr sz="1600" dirty="0">
                <a:latin typeface="Cambria" panose="02040503050406030204" pitchFamily="18" charset="0"/>
                <a:cs typeface="Verdana"/>
              </a:rPr>
              <a:t>re</a:t>
            </a:r>
            <a:r>
              <a:rPr sz="1600" spc="-5" dirty="0">
                <a:latin typeface="Cambria" panose="02040503050406030204" pitchFamily="18" charset="0"/>
                <a:cs typeface="Verdana"/>
              </a:rPr>
              <a:t>a</a:t>
            </a:r>
            <a:r>
              <a:rPr sz="1600" spc="-95" dirty="0">
                <a:latin typeface="Cambria" panose="02040503050406030204" pitchFamily="18" charset="0"/>
                <a:cs typeface="Verdana"/>
              </a:rPr>
              <a:t>t</a:t>
            </a:r>
            <a:r>
              <a:rPr sz="1600" spc="-25" dirty="0">
                <a:latin typeface="Cambria" panose="02040503050406030204" pitchFamily="18" charset="0"/>
                <a:cs typeface="Verdana"/>
              </a:rPr>
              <a:t>ing</a:t>
            </a:r>
            <a:r>
              <a:rPr sz="1600" spc="-70" dirty="0">
                <a:latin typeface="Cambria" panose="02040503050406030204" pitchFamily="18" charset="0"/>
                <a:cs typeface="Verdana"/>
              </a:rPr>
              <a:t> </a:t>
            </a:r>
            <a:r>
              <a:rPr sz="1600" spc="5" dirty="0">
                <a:latin typeface="Cambria" panose="02040503050406030204" pitchFamily="18" charset="0"/>
                <a:cs typeface="Verdana"/>
              </a:rPr>
              <a:t>V</a:t>
            </a:r>
            <a:r>
              <a:rPr sz="1600" spc="90" dirty="0">
                <a:latin typeface="Cambria" panose="02040503050406030204" pitchFamily="18" charset="0"/>
                <a:cs typeface="Verdana"/>
              </a:rPr>
              <a:t>a</a:t>
            </a:r>
            <a:r>
              <a:rPr sz="1600" spc="-70" dirty="0">
                <a:latin typeface="Cambria" panose="02040503050406030204" pitchFamily="18" charset="0"/>
                <a:cs typeface="Verdana"/>
              </a:rPr>
              <a:t>l</a:t>
            </a:r>
            <a:r>
              <a:rPr sz="1600" spc="15" dirty="0">
                <a:latin typeface="Cambria" panose="02040503050406030204" pitchFamily="18" charset="0"/>
                <a:cs typeface="Verdana"/>
              </a:rPr>
              <a:t>ue</a:t>
            </a:r>
            <a:r>
              <a:rPr sz="1600" spc="-100" dirty="0">
                <a:latin typeface="Cambria" panose="02040503050406030204" pitchFamily="18" charset="0"/>
                <a:cs typeface="Verdana"/>
              </a:rPr>
              <a:t> </a:t>
            </a:r>
            <a:r>
              <a:rPr sz="1600" spc="-60" dirty="0">
                <a:latin typeface="Cambria" panose="02040503050406030204" pitchFamily="18" charset="0"/>
                <a:cs typeface="Verdana"/>
              </a:rPr>
              <a:t>in  </a:t>
            </a:r>
            <a:r>
              <a:rPr sz="1600" spc="-95" dirty="0">
                <a:latin typeface="Cambria" panose="02040503050406030204" pitchFamily="18" charset="0"/>
                <a:cs typeface="Verdana"/>
              </a:rPr>
              <a:t>t</a:t>
            </a:r>
            <a:r>
              <a:rPr sz="1600" spc="15" dirty="0">
                <a:latin typeface="Cambria" panose="02040503050406030204" pitchFamily="18" charset="0"/>
                <a:cs typeface="Verdana"/>
              </a:rPr>
              <a:t>he</a:t>
            </a:r>
            <a:r>
              <a:rPr sz="1600" spc="-65" dirty="0">
                <a:latin typeface="Cambria" panose="02040503050406030204" pitchFamily="18" charset="0"/>
                <a:cs typeface="Verdana"/>
              </a:rPr>
              <a:t> </a:t>
            </a:r>
            <a:r>
              <a:rPr sz="1600" spc="-35" dirty="0">
                <a:latin typeface="Cambria" panose="02040503050406030204" pitchFamily="18" charset="0"/>
                <a:cs typeface="Verdana"/>
              </a:rPr>
              <a:t>m</a:t>
            </a:r>
            <a:r>
              <a:rPr sz="1600" spc="90" dirty="0">
                <a:latin typeface="Cambria" panose="02040503050406030204" pitchFamily="18" charset="0"/>
                <a:cs typeface="Verdana"/>
              </a:rPr>
              <a:t>a</a:t>
            </a:r>
            <a:r>
              <a:rPr sz="1600" spc="-65" dirty="0">
                <a:latin typeface="Cambria" panose="02040503050406030204" pitchFamily="18" charset="0"/>
                <a:cs typeface="Verdana"/>
              </a:rPr>
              <a:t>rket</a:t>
            </a:r>
            <a:r>
              <a:rPr sz="1600" spc="-120" dirty="0">
                <a:latin typeface="Cambria" panose="02040503050406030204" pitchFamily="18" charset="0"/>
                <a:cs typeface="Verdana"/>
              </a:rPr>
              <a:t> </a:t>
            </a:r>
            <a:r>
              <a:rPr sz="1600" spc="40" dirty="0">
                <a:latin typeface="Cambria" panose="02040503050406030204" pitchFamily="18" charset="0"/>
                <a:cs typeface="Verdana"/>
              </a:rPr>
              <a:t>an</a:t>
            </a:r>
            <a:r>
              <a:rPr sz="1600" spc="45" dirty="0">
                <a:latin typeface="Cambria" panose="02040503050406030204" pitchFamily="18" charset="0"/>
                <a:cs typeface="Verdana"/>
              </a:rPr>
              <a:t>d</a:t>
            </a:r>
            <a:r>
              <a:rPr sz="1600" spc="-85" dirty="0">
                <a:latin typeface="Cambria" panose="02040503050406030204" pitchFamily="18" charset="0"/>
                <a:cs typeface="Verdana"/>
              </a:rPr>
              <a:t> </a:t>
            </a:r>
            <a:r>
              <a:rPr sz="1600" spc="-90" dirty="0">
                <a:latin typeface="Cambria" panose="02040503050406030204" pitchFamily="18" charset="0"/>
                <a:cs typeface="Verdana"/>
              </a:rPr>
              <a:t>t</a:t>
            </a:r>
            <a:r>
              <a:rPr sz="1600" spc="55" dirty="0">
                <a:latin typeface="Cambria" panose="02040503050406030204" pitchFamily="18" charset="0"/>
                <a:cs typeface="Verdana"/>
              </a:rPr>
              <a:t>o</a:t>
            </a:r>
            <a:r>
              <a:rPr sz="1600" spc="-70" dirty="0">
                <a:latin typeface="Cambria" panose="02040503050406030204" pitchFamily="18" charset="0"/>
                <a:cs typeface="Verdana"/>
              </a:rPr>
              <a:t> </a:t>
            </a:r>
            <a:r>
              <a:rPr sz="1600" spc="-135" dirty="0">
                <a:latin typeface="Cambria" panose="02040503050406030204" pitchFamily="18" charset="0"/>
                <a:cs typeface="Verdana"/>
              </a:rPr>
              <a:t>s</a:t>
            </a:r>
            <a:r>
              <a:rPr sz="1600" spc="-125" dirty="0">
                <a:latin typeface="Cambria" panose="02040503050406030204" pitchFamily="18" charset="0"/>
                <a:cs typeface="Verdana"/>
              </a:rPr>
              <a:t>t</a:t>
            </a:r>
            <a:r>
              <a:rPr sz="1600" spc="-80" dirty="0">
                <a:latin typeface="Cambria" panose="02040503050406030204" pitchFamily="18" charset="0"/>
                <a:cs typeface="Verdana"/>
              </a:rPr>
              <a:t>ri</a:t>
            </a:r>
            <a:r>
              <a:rPr sz="1600" spc="-145" dirty="0">
                <a:latin typeface="Cambria" panose="02040503050406030204" pitchFamily="18" charset="0"/>
                <a:cs typeface="Verdana"/>
              </a:rPr>
              <a:t>v</a:t>
            </a:r>
            <a:r>
              <a:rPr sz="1600" spc="65" dirty="0">
                <a:latin typeface="Cambria" panose="02040503050406030204" pitchFamily="18" charset="0"/>
                <a:cs typeface="Verdana"/>
              </a:rPr>
              <a:t>e</a:t>
            </a:r>
            <a:r>
              <a:rPr sz="1600" spc="-60" dirty="0">
                <a:latin typeface="Cambria" panose="02040503050406030204" pitchFamily="18" charset="0"/>
                <a:cs typeface="Verdana"/>
              </a:rPr>
              <a:t> </a:t>
            </a:r>
            <a:r>
              <a:rPr sz="1600" spc="-95" dirty="0">
                <a:latin typeface="Cambria" panose="02040503050406030204" pitchFamily="18" charset="0"/>
                <a:cs typeface="Verdana"/>
              </a:rPr>
              <a:t>t</a:t>
            </a:r>
            <a:r>
              <a:rPr sz="1600" spc="40" dirty="0">
                <a:latin typeface="Cambria" panose="02040503050406030204" pitchFamily="18" charset="0"/>
                <a:cs typeface="Verdana"/>
              </a:rPr>
              <a:t>o </a:t>
            </a:r>
            <a:r>
              <a:rPr lang="en-US" sz="1600" spc="-95" dirty="0">
                <a:latin typeface="Cambria" panose="02040503050406030204" pitchFamily="18" charset="0"/>
                <a:cs typeface="Verdana"/>
              </a:rPr>
              <a:t>T</a:t>
            </a:r>
            <a:r>
              <a:rPr sz="1600" spc="-25" dirty="0">
                <a:latin typeface="Cambria" panose="02040503050406030204" pitchFamily="18" charset="0"/>
                <a:cs typeface="Verdana"/>
              </a:rPr>
              <a:t>r</a:t>
            </a:r>
            <a:r>
              <a:rPr sz="1600" spc="-40" dirty="0">
                <a:latin typeface="Cambria" panose="02040503050406030204" pitchFamily="18" charset="0"/>
                <a:cs typeface="Verdana"/>
              </a:rPr>
              <a:t>a</a:t>
            </a:r>
            <a:r>
              <a:rPr sz="1600" spc="-45" dirty="0">
                <a:latin typeface="Cambria" panose="02040503050406030204" pitchFamily="18" charset="0"/>
                <a:cs typeface="Verdana"/>
              </a:rPr>
              <a:t>nsf</a:t>
            </a:r>
            <a:r>
              <a:rPr sz="1600" spc="-65" dirty="0">
                <a:latin typeface="Cambria" panose="02040503050406030204" pitchFamily="18" charset="0"/>
                <a:cs typeface="Verdana"/>
              </a:rPr>
              <a:t>o</a:t>
            </a:r>
            <a:r>
              <a:rPr sz="1600" spc="-100" dirty="0">
                <a:latin typeface="Cambria" panose="02040503050406030204" pitchFamily="18" charset="0"/>
                <a:cs typeface="Verdana"/>
              </a:rPr>
              <a:t>rm</a:t>
            </a:r>
            <a:r>
              <a:rPr sz="1600" spc="-65" dirty="0">
                <a:latin typeface="Cambria" panose="02040503050406030204" pitchFamily="18" charset="0"/>
                <a:cs typeface="Verdana"/>
              </a:rPr>
              <a:t> </a:t>
            </a:r>
            <a:r>
              <a:rPr sz="1600" spc="-95" dirty="0">
                <a:latin typeface="Cambria" panose="02040503050406030204" pitchFamily="18" charset="0"/>
                <a:cs typeface="Verdana"/>
              </a:rPr>
              <a:t>t</a:t>
            </a:r>
            <a:r>
              <a:rPr sz="1600" spc="15" dirty="0">
                <a:latin typeface="Cambria" panose="02040503050406030204" pitchFamily="18" charset="0"/>
                <a:cs typeface="Verdana"/>
              </a:rPr>
              <a:t>he</a:t>
            </a:r>
            <a:r>
              <a:rPr sz="1600" spc="-65" dirty="0">
                <a:latin typeface="Cambria" panose="02040503050406030204" pitchFamily="18" charset="0"/>
                <a:cs typeface="Verdana"/>
              </a:rPr>
              <a:t> </a:t>
            </a:r>
            <a:r>
              <a:rPr lang="en-US" sz="1600" spc="-90" dirty="0">
                <a:latin typeface="Cambria" panose="02040503050406030204" pitchFamily="18" charset="0"/>
                <a:cs typeface="Verdana"/>
              </a:rPr>
              <a:t>H</a:t>
            </a:r>
            <a:r>
              <a:rPr sz="1600" spc="-90" dirty="0">
                <a:latin typeface="Cambria" panose="02040503050406030204" pitchFamily="18" charset="0"/>
                <a:cs typeface="Verdana"/>
              </a:rPr>
              <a:t>is</a:t>
            </a:r>
            <a:r>
              <a:rPr sz="1600" spc="-100" dirty="0">
                <a:latin typeface="Cambria" panose="02040503050406030204" pitchFamily="18" charset="0"/>
                <a:cs typeface="Verdana"/>
              </a:rPr>
              <a:t>t</a:t>
            </a:r>
            <a:r>
              <a:rPr sz="1600" spc="45" dirty="0">
                <a:latin typeface="Cambria" panose="02040503050406030204" pitchFamily="18" charset="0"/>
                <a:cs typeface="Verdana"/>
              </a:rPr>
              <a:t>o</a:t>
            </a:r>
            <a:r>
              <a:rPr sz="1600" spc="-20" dirty="0">
                <a:latin typeface="Cambria" panose="02040503050406030204" pitchFamily="18" charset="0"/>
                <a:cs typeface="Verdana"/>
              </a:rPr>
              <a:t>rical </a:t>
            </a:r>
            <a:r>
              <a:rPr sz="1600" spc="45" dirty="0">
                <a:latin typeface="Cambria" panose="02040503050406030204" pitchFamily="18" charset="0"/>
                <a:cs typeface="Verdana"/>
              </a:rPr>
              <a:t>neg</a:t>
            </a:r>
            <a:r>
              <a:rPr sz="1600" spc="35" dirty="0">
                <a:latin typeface="Cambria" panose="02040503050406030204" pitchFamily="18" charset="0"/>
                <a:cs typeface="Verdana"/>
              </a:rPr>
              <a:t>a</a:t>
            </a:r>
            <a:r>
              <a:rPr sz="1600" spc="-95" dirty="0">
                <a:latin typeface="Cambria" panose="02040503050406030204" pitchFamily="18" charset="0"/>
                <a:cs typeface="Verdana"/>
              </a:rPr>
              <a:t>t</a:t>
            </a:r>
            <a:r>
              <a:rPr sz="1600" spc="-75" dirty="0">
                <a:latin typeface="Cambria" panose="02040503050406030204" pitchFamily="18" charset="0"/>
                <a:cs typeface="Verdana"/>
              </a:rPr>
              <a:t>iv</a:t>
            </a:r>
            <a:r>
              <a:rPr sz="1600" spc="65" dirty="0">
                <a:latin typeface="Cambria" panose="02040503050406030204" pitchFamily="18" charset="0"/>
                <a:cs typeface="Verdana"/>
              </a:rPr>
              <a:t>e</a:t>
            </a:r>
            <a:r>
              <a:rPr sz="1600" spc="-55" dirty="0">
                <a:latin typeface="Cambria" panose="02040503050406030204" pitchFamily="18" charset="0"/>
                <a:cs typeface="Verdana"/>
              </a:rPr>
              <a:t> </a:t>
            </a:r>
            <a:r>
              <a:rPr lang="en-US" sz="1600" spc="-135" dirty="0">
                <a:latin typeface="Cambria" panose="02040503050406030204" pitchFamily="18" charset="0"/>
                <a:cs typeface="Verdana"/>
              </a:rPr>
              <a:t>S</a:t>
            </a:r>
            <a:r>
              <a:rPr sz="1600" spc="-125" dirty="0">
                <a:latin typeface="Cambria" panose="02040503050406030204" pitchFamily="18" charset="0"/>
                <a:cs typeface="Verdana"/>
              </a:rPr>
              <a:t>t</a:t>
            </a:r>
            <a:r>
              <a:rPr sz="1600" spc="-25" dirty="0">
                <a:latin typeface="Cambria" panose="02040503050406030204" pitchFamily="18" charset="0"/>
                <a:cs typeface="Verdana"/>
              </a:rPr>
              <a:t>ig</a:t>
            </a:r>
            <a:r>
              <a:rPr sz="1600" spc="-35" dirty="0">
                <a:latin typeface="Cambria" panose="02040503050406030204" pitchFamily="18" charset="0"/>
                <a:cs typeface="Verdana"/>
              </a:rPr>
              <a:t>m</a:t>
            </a:r>
            <a:r>
              <a:rPr sz="1600" spc="95" dirty="0">
                <a:latin typeface="Cambria" panose="02040503050406030204" pitchFamily="18" charset="0"/>
                <a:cs typeface="Verdana"/>
              </a:rPr>
              <a:t>a</a:t>
            </a:r>
            <a:r>
              <a:rPr sz="1600" spc="-95" dirty="0">
                <a:latin typeface="Cambria" panose="02040503050406030204" pitchFamily="18" charset="0"/>
                <a:cs typeface="Verdana"/>
              </a:rPr>
              <a:t> </a:t>
            </a:r>
            <a:r>
              <a:rPr sz="1600" spc="5" dirty="0">
                <a:latin typeface="Cambria" panose="02040503050406030204" pitchFamily="18" charset="0"/>
                <a:cs typeface="Verdana"/>
              </a:rPr>
              <a:t>of</a:t>
            </a:r>
            <a:r>
              <a:rPr sz="1600" spc="-85" dirty="0">
                <a:latin typeface="Cambria" panose="02040503050406030204" pitchFamily="18" charset="0"/>
                <a:cs typeface="Verdana"/>
              </a:rPr>
              <a:t> </a:t>
            </a:r>
            <a:r>
              <a:rPr lang="en-US" sz="1600" spc="70" dirty="0">
                <a:latin typeface="Cambria" panose="02040503050406030204" pitchFamily="18" charset="0"/>
                <a:cs typeface="Verdana"/>
              </a:rPr>
              <a:t>D</a:t>
            </a:r>
            <a:r>
              <a:rPr sz="1600" spc="20" dirty="0">
                <a:latin typeface="Cambria" panose="02040503050406030204" pitchFamily="18" charset="0"/>
                <a:cs typeface="Verdana"/>
              </a:rPr>
              <a:t>ebt</a:t>
            </a:r>
            <a:r>
              <a:rPr sz="1600" spc="-105" dirty="0">
                <a:latin typeface="Cambria" panose="02040503050406030204" pitchFamily="18" charset="0"/>
                <a:cs typeface="Verdana"/>
              </a:rPr>
              <a:t> </a:t>
            </a:r>
            <a:r>
              <a:rPr sz="1600" spc="90" dirty="0">
                <a:latin typeface="Cambria" panose="02040503050406030204" pitchFamily="18" charset="0"/>
                <a:cs typeface="Verdana"/>
              </a:rPr>
              <a:t>a</a:t>
            </a:r>
            <a:r>
              <a:rPr sz="1600" spc="15" dirty="0">
                <a:latin typeface="Cambria" panose="02040503050406030204" pitchFamily="18" charset="0"/>
                <a:cs typeface="Verdana"/>
              </a:rPr>
              <a:t>nd </a:t>
            </a:r>
            <a:r>
              <a:rPr sz="1600" spc="-70" dirty="0">
                <a:latin typeface="Cambria" panose="02040503050406030204" pitchFamily="18" charset="0"/>
                <a:cs typeface="Verdana"/>
              </a:rPr>
              <a:t>i</a:t>
            </a:r>
            <a:r>
              <a:rPr sz="1600" spc="-120" dirty="0">
                <a:latin typeface="Cambria" panose="02040503050406030204" pitchFamily="18" charset="0"/>
                <a:cs typeface="Verdana"/>
              </a:rPr>
              <a:t>t</a:t>
            </a:r>
            <a:r>
              <a:rPr sz="1600" spc="-160" dirty="0">
                <a:latin typeface="Cambria" panose="02040503050406030204" pitchFamily="18" charset="0"/>
                <a:cs typeface="Verdana"/>
              </a:rPr>
              <a:t>s</a:t>
            </a:r>
            <a:r>
              <a:rPr sz="1600" spc="-75" dirty="0">
                <a:latin typeface="Cambria" panose="02040503050406030204" pitchFamily="18" charset="0"/>
                <a:cs typeface="Verdana"/>
              </a:rPr>
              <a:t> </a:t>
            </a:r>
            <a:r>
              <a:rPr sz="1600" spc="25" dirty="0">
                <a:latin typeface="Cambria" panose="02040503050406030204" pitchFamily="18" charset="0"/>
                <a:cs typeface="Verdana"/>
              </a:rPr>
              <a:t>percep</a:t>
            </a:r>
            <a:r>
              <a:rPr sz="1600" spc="-10" dirty="0">
                <a:latin typeface="Cambria" panose="02040503050406030204" pitchFamily="18" charset="0"/>
                <a:cs typeface="Verdana"/>
              </a:rPr>
              <a:t>t</a:t>
            </a:r>
            <a:r>
              <a:rPr sz="1600" spc="-15" dirty="0">
                <a:latin typeface="Cambria" panose="02040503050406030204" pitchFamily="18" charset="0"/>
                <a:cs typeface="Verdana"/>
              </a:rPr>
              <a:t>i</a:t>
            </a:r>
            <a:r>
              <a:rPr sz="1600" spc="-35" dirty="0">
                <a:latin typeface="Cambria" panose="02040503050406030204" pitchFamily="18" charset="0"/>
                <a:cs typeface="Verdana"/>
              </a:rPr>
              <a:t>o</a:t>
            </a:r>
            <a:r>
              <a:rPr sz="1600" spc="-30" dirty="0">
                <a:latin typeface="Cambria" panose="02040503050406030204" pitchFamily="18" charset="0"/>
                <a:cs typeface="Verdana"/>
              </a:rPr>
              <a:t>n</a:t>
            </a:r>
            <a:r>
              <a:rPr sz="1600" spc="-55" dirty="0">
                <a:latin typeface="Cambria" panose="02040503050406030204" pitchFamily="18" charset="0"/>
                <a:cs typeface="Verdana"/>
              </a:rPr>
              <a:t> </a:t>
            </a:r>
            <a:r>
              <a:rPr sz="1600" spc="90" dirty="0">
                <a:latin typeface="Cambria" panose="02040503050406030204" pitchFamily="18" charset="0"/>
                <a:cs typeface="Verdana"/>
              </a:rPr>
              <a:t>a</a:t>
            </a:r>
            <a:r>
              <a:rPr sz="1600" spc="15" dirty="0">
                <a:latin typeface="Cambria" panose="02040503050406030204" pitchFamily="18" charset="0"/>
                <a:cs typeface="Verdana"/>
              </a:rPr>
              <a:t>nd </a:t>
            </a:r>
            <a:r>
              <a:rPr sz="1600" spc="-25" dirty="0">
                <a:latin typeface="Cambria" panose="02040503050406030204" pitchFamily="18" charset="0"/>
                <a:cs typeface="Verdana"/>
              </a:rPr>
              <a:t>repu</a:t>
            </a:r>
            <a:r>
              <a:rPr sz="1600" spc="-45" dirty="0">
                <a:latin typeface="Cambria" panose="02040503050406030204" pitchFamily="18" charset="0"/>
                <a:cs typeface="Verdana"/>
              </a:rPr>
              <a:t>t</a:t>
            </a:r>
            <a:r>
              <a:rPr sz="1600" spc="90" dirty="0">
                <a:latin typeface="Cambria" panose="02040503050406030204" pitchFamily="18" charset="0"/>
                <a:cs typeface="Verdana"/>
              </a:rPr>
              <a:t>a</a:t>
            </a:r>
            <a:r>
              <a:rPr sz="1600" spc="-95" dirty="0">
                <a:latin typeface="Cambria" panose="02040503050406030204" pitchFamily="18" charset="0"/>
                <a:cs typeface="Verdana"/>
              </a:rPr>
              <a:t>t</a:t>
            </a:r>
            <a:r>
              <a:rPr sz="1600" spc="-15" dirty="0">
                <a:latin typeface="Cambria" panose="02040503050406030204" pitchFamily="18" charset="0"/>
                <a:cs typeface="Verdana"/>
              </a:rPr>
              <a:t>i</a:t>
            </a:r>
            <a:r>
              <a:rPr sz="1600" spc="-35" dirty="0">
                <a:latin typeface="Cambria" panose="02040503050406030204" pitchFamily="18" charset="0"/>
                <a:cs typeface="Verdana"/>
              </a:rPr>
              <a:t>o</a:t>
            </a:r>
            <a:r>
              <a:rPr sz="1600" spc="-30" dirty="0">
                <a:latin typeface="Cambria" panose="02040503050406030204" pitchFamily="18" charset="0"/>
                <a:cs typeface="Verdana"/>
              </a:rPr>
              <a:t>n</a:t>
            </a:r>
            <a:r>
              <a:rPr sz="1600" spc="-40" dirty="0">
                <a:latin typeface="Cambria" panose="02040503050406030204" pitchFamily="18" charset="0"/>
                <a:cs typeface="Verdana"/>
              </a:rPr>
              <a:t> </a:t>
            </a:r>
            <a:r>
              <a:rPr sz="1600" spc="-95" dirty="0">
                <a:latin typeface="Cambria" panose="02040503050406030204" pitchFamily="18" charset="0"/>
                <a:cs typeface="Verdana"/>
              </a:rPr>
              <a:t>t</a:t>
            </a:r>
            <a:r>
              <a:rPr sz="1600" spc="35" dirty="0">
                <a:latin typeface="Cambria" panose="02040503050406030204" pitchFamily="18" charset="0"/>
                <a:cs typeface="Verdana"/>
              </a:rPr>
              <a:t>h</a:t>
            </a:r>
            <a:r>
              <a:rPr sz="1600" spc="25" dirty="0">
                <a:latin typeface="Cambria" panose="02040503050406030204" pitchFamily="18" charset="0"/>
                <a:cs typeface="Verdana"/>
              </a:rPr>
              <a:t>a</a:t>
            </a:r>
            <a:r>
              <a:rPr sz="1600" spc="-70" dirty="0">
                <a:latin typeface="Cambria" panose="02040503050406030204" pitchFamily="18" charset="0"/>
                <a:cs typeface="Verdana"/>
              </a:rPr>
              <a:t>t</a:t>
            </a:r>
            <a:r>
              <a:rPr sz="1600" spc="-65" dirty="0">
                <a:latin typeface="Cambria" panose="02040503050406030204" pitchFamily="18" charset="0"/>
                <a:cs typeface="Verdana"/>
              </a:rPr>
              <a:t> </a:t>
            </a:r>
            <a:r>
              <a:rPr sz="1600" spc="35" dirty="0">
                <a:latin typeface="Cambria" panose="02040503050406030204" pitchFamily="18" charset="0"/>
                <a:cs typeface="Verdana"/>
              </a:rPr>
              <a:t>h</a:t>
            </a:r>
            <a:r>
              <a:rPr sz="1600" spc="25" dirty="0">
                <a:latin typeface="Cambria" panose="02040503050406030204" pitchFamily="18" charset="0"/>
                <a:cs typeface="Verdana"/>
              </a:rPr>
              <a:t>a</a:t>
            </a:r>
            <a:r>
              <a:rPr sz="1600" spc="-160" dirty="0">
                <a:latin typeface="Cambria" panose="02040503050406030204" pitchFamily="18" charset="0"/>
                <a:cs typeface="Verdana"/>
              </a:rPr>
              <a:t>s</a:t>
            </a:r>
            <a:r>
              <a:rPr sz="1600" spc="-90" dirty="0">
                <a:latin typeface="Cambria" panose="02040503050406030204" pitchFamily="18" charset="0"/>
                <a:cs typeface="Verdana"/>
              </a:rPr>
              <a:t> </a:t>
            </a:r>
            <a:r>
              <a:rPr sz="1600" spc="30" dirty="0">
                <a:latin typeface="Cambria" panose="02040503050406030204" pitchFamily="18" charset="0"/>
                <a:cs typeface="Verdana"/>
              </a:rPr>
              <a:t>been </a:t>
            </a:r>
            <a:r>
              <a:rPr sz="1600" spc="150" dirty="0">
                <a:latin typeface="Cambria" panose="02040503050406030204" pitchFamily="18" charset="0"/>
                <a:cs typeface="Verdana"/>
              </a:rPr>
              <a:t>c</a:t>
            </a:r>
            <a:r>
              <a:rPr sz="1600" dirty="0">
                <a:latin typeface="Cambria" panose="02040503050406030204" pitchFamily="18" charset="0"/>
                <a:cs typeface="Verdana"/>
              </a:rPr>
              <a:t>re</a:t>
            </a:r>
            <a:r>
              <a:rPr sz="1600" spc="-5" dirty="0">
                <a:latin typeface="Cambria" panose="02040503050406030204" pitchFamily="18" charset="0"/>
                <a:cs typeface="Verdana"/>
              </a:rPr>
              <a:t>a</a:t>
            </a:r>
            <a:r>
              <a:rPr sz="1600" spc="-95" dirty="0">
                <a:latin typeface="Cambria" panose="02040503050406030204" pitchFamily="18" charset="0"/>
                <a:cs typeface="Verdana"/>
              </a:rPr>
              <a:t>t</a:t>
            </a:r>
            <a:r>
              <a:rPr sz="1600" spc="65" dirty="0">
                <a:latin typeface="Cambria" panose="02040503050406030204" pitchFamily="18" charset="0"/>
                <a:cs typeface="Verdana"/>
              </a:rPr>
              <a:t>ed</a:t>
            </a:r>
            <a:r>
              <a:rPr sz="1600" spc="-70" dirty="0">
                <a:latin typeface="Cambria" panose="02040503050406030204" pitchFamily="18" charset="0"/>
                <a:cs typeface="Verdana"/>
              </a:rPr>
              <a:t> </a:t>
            </a:r>
            <a:r>
              <a:rPr sz="1600" spc="45" dirty="0">
                <a:latin typeface="Cambria" panose="02040503050406030204" pitchFamily="18" charset="0"/>
                <a:cs typeface="Verdana"/>
              </a:rPr>
              <a:t>o</a:t>
            </a:r>
            <a:r>
              <a:rPr sz="1600" spc="-55" dirty="0">
                <a:latin typeface="Cambria" panose="02040503050406030204" pitchFamily="18" charset="0"/>
                <a:cs typeface="Verdana"/>
              </a:rPr>
              <a:t>v</a:t>
            </a:r>
            <a:r>
              <a:rPr sz="1600" spc="-45" dirty="0">
                <a:latin typeface="Cambria" panose="02040503050406030204" pitchFamily="18" charset="0"/>
                <a:cs typeface="Verdana"/>
              </a:rPr>
              <a:t>er</a:t>
            </a:r>
            <a:r>
              <a:rPr sz="1600" spc="-80" dirty="0">
                <a:latin typeface="Cambria" panose="02040503050406030204" pitchFamily="18" charset="0"/>
                <a:cs typeface="Verdana"/>
              </a:rPr>
              <a:t> </a:t>
            </a:r>
            <a:r>
              <a:rPr sz="1600" spc="70" dirty="0">
                <a:latin typeface="Cambria" panose="02040503050406030204" pitchFamily="18" charset="0"/>
                <a:cs typeface="Verdana"/>
              </a:rPr>
              <a:t>d</a:t>
            </a:r>
            <a:r>
              <a:rPr sz="1600" spc="105" dirty="0">
                <a:latin typeface="Cambria" panose="02040503050406030204" pitchFamily="18" charset="0"/>
                <a:cs typeface="Verdana"/>
              </a:rPr>
              <a:t>ec</a:t>
            </a:r>
            <a:r>
              <a:rPr sz="1600" spc="90" dirty="0">
                <a:latin typeface="Cambria" panose="02040503050406030204" pitchFamily="18" charset="0"/>
                <a:cs typeface="Verdana"/>
              </a:rPr>
              <a:t>a</a:t>
            </a:r>
            <a:r>
              <a:rPr sz="1600" spc="70" dirty="0">
                <a:latin typeface="Cambria" panose="02040503050406030204" pitchFamily="18" charset="0"/>
                <a:cs typeface="Verdana"/>
              </a:rPr>
              <a:t>d</a:t>
            </a:r>
            <a:r>
              <a:rPr sz="1600" spc="-70" dirty="0">
                <a:latin typeface="Cambria" panose="02040503050406030204" pitchFamily="18" charset="0"/>
                <a:cs typeface="Verdana"/>
              </a:rPr>
              <a:t>es,</a:t>
            </a:r>
            <a:r>
              <a:rPr sz="1600" spc="-105" dirty="0">
                <a:latin typeface="Cambria" panose="02040503050406030204" pitchFamily="18" charset="0"/>
                <a:cs typeface="Verdana"/>
              </a:rPr>
              <a:t> </a:t>
            </a:r>
            <a:r>
              <a:rPr sz="1600" spc="-5" dirty="0">
                <a:latin typeface="Cambria" panose="02040503050406030204" pitchFamily="18" charset="0"/>
                <a:cs typeface="Verdana"/>
              </a:rPr>
              <a:t>by  </a:t>
            </a:r>
            <a:r>
              <a:rPr sz="1600" spc="95" dirty="0">
                <a:latin typeface="Cambria" panose="02040503050406030204" pitchFamily="18" charset="0"/>
                <a:cs typeface="Verdana"/>
              </a:rPr>
              <a:t>a</a:t>
            </a:r>
            <a:r>
              <a:rPr sz="1600" spc="65" dirty="0">
                <a:latin typeface="Cambria" panose="02040503050406030204" pitchFamily="18" charset="0"/>
                <a:cs typeface="Verdana"/>
              </a:rPr>
              <a:t>pp</a:t>
            </a:r>
            <a:r>
              <a:rPr sz="1600" spc="-70" dirty="0">
                <a:latin typeface="Cambria" panose="02040503050406030204" pitchFamily="18" charset="0"/>
                <a:cs typeface="Verdana"/>
              </a:rPr>
              <a:t>l</a:t>
            </a:r>
            <a:r>
              <a:rPr sz="1600" spc="-80" dirty="0">
                <a:latin typeface="Cambria" panose="02040503050406030204" pitchFamily="18" charset="0"/>
                <a:cs typeface="Verdana"/>
              </a:rPr>
              <a:t>y</a:t>
            </a:r>
            <a:r>
              <a:rPr sz="1600" spc="-25" dirty="0">
                <a:latin typeface="Cambria" panose="02040503050406030204" pitchFamily="18" charset="0"/>
                <a:cs typeface="Verdana"/>
              </a:rPr>
              <a:t>ing</a:t>
            </a:r>
            <a:r>
              <a:rPr sz="1600" spc="-110" dirty="0">
                <a:latin typeface="Cambria" panose="02040503050406030204" pitchFamily="18" charset="0"/>
                <a:cs typeface="Verdana"/>
              </a:rPr>
              <a:t> </a:t>
            </a:r>
            <a:r>
              <a:rPr sz="1600" spc="45" dirty="0">
                <a:latin typeface="Cambria" panose="02040503050406030204" pitchFamily="18" charset="0"/>
                <a:cs typeface="Verdana"/>
              </a:rPr>
              <a:t>o</a:t>
            </a:r>
            <a:r>
              <a:rPr sz="1600" spc="-155" dirty="0">
                <a:latin typeface="Cambria" panose="02040503050406030204" pitchFamily="18" charset="0"/>
                <a:cs typeface="Verdana"/>
              </a:rPr>
              <a:t>r</a:t>
            </a:r>
            <a:r>
              <a:rPr sz="1600" spc="-90" dirty="0">
                <a:latin typeface="Cambria" panose="02040503050406030204" pitchFamily="18" charset="0"/>
                <a:cs typeface="Verdana"/>
              </a:rPr>
              <a:t> </a:t>
            </a:r>
            <a:r>
              <a:rPr sz="1600" spc="10" dirty="0">
                <a:latin typeface="Cambria" panose="02040503050406030204" pitchFamily="18" charset="0"/>
                <a:cs typeface="Verdana"/>
              </a:rPr>
              <a:t>e</a:t>
            </a:r>
            <a:r>
              <a:rPr sz="1600" spc="-5" dirty="0">
                <a:latin typeface="Cambria" panose="02040503050406030204" pitchFamily="18" charset="0"/>
                <a:cs typeface="Verdana"/>
              </a:rPr>
              <a:t>f</a:t>
            </a:r>
            <a:r>
              <a:rPr sz="1600" spc="-55" dirty="0">
                <a:latin typeface="Cambria" panose="02040503050406030204" pitchFamily="18" charset="0"/>
                <a:cs typeface="Verdana"/>
              </a:rPr>
              <a:t>f</a:t>
            </a:r>
            <a:r>
              <a:rPr sz="1600" spc="55" dirty="0">
                <a:latin typeface="Cambria" panose="02040503050406030204" pitchFamily="18" charset="0"/>
                <a:cs typeface="Verdana"/>
              </a:rPr>
              <a:t>ec</a:t>
            </a:r>
            <a:r>
              <a:rPr sz="1600" spc="15" dirty="0">
                <a:latin typeface="Cambria" panose="02040503050406030204" pitchFamily="18" charset="0"/>
                <a:cs typeface="Verdana"/>
              </a:rPr>
              <a:t>t</a:t>
            </a:r>
            <a:r>
              <a:rPr sz="1600" spc="-50" dirty="0">
                <a:latin typeface="Cambria" panose="02040503050406030204" pitchFamily="18" charset="0"/>
                <a:cs typeface="Verdana"/>
              </a:rPr>
              <a:t>i</a:t>
            </a:r>
            <a:r>
              <a:rPr sz="1600" spc="-105" dirty="0">
                <a:latin typeface="Cambria" panose="02040503050406030204" pitchFamily="18" charset="0"/>
                <a:cs typeface="Verdana"/>
              </a:rPr>
              <a:t>v</a:t>
            </a:r>
            <a:r>
              <a:rPr sz="1600" spc="65" dirty="0">
                <a:latin typeface="Cambria" panose="02040503050406030204" pitchFamily="18" charset="0"/>
                <a:cs typeface="Verdana"/>
              </a:rPr>
              <a:t>e</a:t>
            </a:r>
            <a:r>
              <a:rPr sz="1600" spc="-55" dirty="0">
                <a:latin typeface="Cambria" panose="02040503050406030204" pitchFamily="18" charset="0"/>
                <a:cs typeface="Verdana"/>
              </a:rPr>
              <a:t> </a:t>
            </a:r>
            <a:r>
              <a:rPr sz="1600" spc="-40" dirty="0">
                <a:latin typeface="Cambria" panose="02040503050406030204" pitchFamily="18" charset="0"/>
                <a:cs typeface="Verdana"/>
              </a:rPr>
              <a:t>D</a:t>
            </a:r>
            <a:r>
              <a:rPr sz="1600" spc="65" dirty="0">
                <a:latin typeface="Cambria" panose="02040503050406030204" pitchFamily="18" charset="0"/>
                <a:cs typeface="Verdana"/>
              </a:rPr>
              <a:t>e</a:t>
            </a:r>
            <a:r>
              <a:rPr sz="1600" spc="60" dirty="0">
                <a:latin typeface="Cambria" panose="02040503050406030204" pitchFamily="18" charset="0"/>
                <a:cs typeface="Verdana"/>
              </a:rPr>
              <a:t>b</a:t>
            </a:r>
            <a:r>
              <a:rPr sz="1600" spc="-65" dirty="0">
                <a:latin typeface="Cambria" panose="02040503050406030204" pitchFamily="18" charset="0"/>
                <a:cs typeface="Verdana"/>
              </a:rPr>
              <a:t>t  </a:t>
            </a:r>
            <a:r>
              <a:rPr sz="1600" spc="-110" dirty="0">
                <a:latin typeface="Cambria" panose="02040503050406030204" pitchFamily="18" charset="0"/>
                <a:cs typeface="Verdana"/>
              </a:rPr>
              <a:t>R</a:t>
            </a:r>
            <a:r>
              <a:rPr sz="1600" spc="5" dirty="0">
                <a:latin typeface="Cambria" panose="02040503050406030204" pitchFamily="18" charset="0"/>
                <a:cs typeface="Verdana"/>
              </a:rPr>
              <a:t>e</a:t>
            </a:r>
            <a:r>
              <a:rPr sz="1600" spc="20" dirty="0">
                <a:latin typeface="Cambria" panose="02040503050406030204" pitchFamily="18" charset="0"/>
                <a:cs typeface="Verdana"/>
              </a:rPr>
              <a:t>m</a:t>
            </a:r>
            <a:r>
              <a:rPr sz="1600" spc="65" dirty="0">
                <a:latin typeface="Cambria" panose="02040503050406030204" pitchFamily="18" charset="0"/>
                <a:cs typeface="Verdana"/>
              </a:rPr>
              <a:t>ed</a:t>
            </a:r>
            <a:r>
              <a:rPr sz="1600" dirty="0">
                <a:latin typeface="Cambria" panose="02040503050406030204" pitchFamily="18" charset="0"/>
                <a:cs typeface="Verdana"/>
              </a:rPr>
              <a:t>ia</a:t>
            </a:r>
            <a:r>
              <a:rPr sz="1600" spc="-90" dirty="0">
                <a:latin typeface="Cambria" panose="02040503050406030204" pitchFamily="18" charset="0"/>
                <a:cs typeface="Verdana"/>
              </a:rPr>
              <a:t>l</a:t>
            </a:r>
            <a:r>
              <a:rPr sz="1600" spc="-114" dirty="0">
                <a:latin typeface="Cambria" panose="02040503050406030204" pitchFamily="18" charset="0"/>
                <a:cs typeface="Verdana"/>
              </a:rPr>
              <a:t> </a:t>
            </a:r>
            <a:r>
              <a:rPr sz="1600" spc="-30" dirty="0">
                <a:latin typeface="Cambria" panose="02040503050406030204" pitchFamily="18" charset="0"/>
                <a:cs typeface="Verdana"/>
              </a:rPr>
              <a:t>‘So</a:t>
            </a:r>
            <a:r>
              <a:rPr sz="1600" spc="-55" dirty="0">
                <a:latin typeface="Cambria" panose="02040503050406030204" pitchFamily="18" charset="0"/>
                <a:cs typeface="Verdana"/>
              </a:rPr>
              <a:t>f</a:t>
            </a:r>
            <a:r>
              <a:rPr sz="1600" spc="-90" dirty="0">
                <a:latin typeface="Cambria" panose="02040503050406030204" pitchFamily="18" charset="0"/>
                <a:cs typeface="Verdana"/>
              </a:rPr>
              <a:t>t</a:t>
            </a:r>
            <a:r>
              <a:rPr sz="1600" spc="-155" dirty="0">
                <a:latin typeface="Cambria" panose="02040503050406030204" pitchFamily="18" charset="0"/>
                <a:cs typeface="Verdana"/>
              </a:rPr>
              <a:t>-</a:t>
            </a:r>
            <a:r>
              <a:rPr sz="1600" spc="-150" dirty="0">
                <a:latin typeface="Cambria" panose="02040503050406030204" pitchFamily="18" charset="0"/>
                <a:cs typeface="Verdana"/>
              </a:rPr>
              <a:t>Ski</a:t>
            </a:r>
            <a:r>
              <a:rPr sz="1600" spc="-60" dirty="0">
                <a:latin typeface="Cambria" panose="02040503050406030204" pitchFamily="18" charset="0"/>
                <a:cs typeface="Verdana"/>
              </a:rPr>
              <a:t>l</a:t>
            </a:r>
            <a:r>
              <a:rPr sz="1600" spc="-70" dirty="0">
                <a:latin typeface="Cambria" panose="02040503050406030204" pitchFamily="18" charset="0"/>
                <a:cs typeface="Verdana"/>
              </a:rPr>
              <a:t>l</a:t>
            </a:r>
            <a:r>
              <a:rPr sz="1600" spc="95" dirty="0">
                <a:latin typeface="Cambria" panose="02040503050406030204" pitchFamily="18" charset="0"/>
                <a:cs typeface="Verdana"/>
              </a:rPr>
              <a:t>’</a:t>
            </a:r>
            <a:r>
              <a:rPr sz="1600" spc="-100" dirty="0">
                <a:latin typeface="Cambria" panose="02040503050406030204" pitchFamily="18" charset="0"/>
                <a:cs typeface="Verdana"/>
              </a:rPr>
              <a:t> </a:t>
            </a:r>
            <a:r>
              <a:rPr sz="1600" spc="-240" dirty="0">
                <a:latin typeface="Cambria" panose="02040503050406030204" pitchFamily="18" charset="0"/>
                <a:cs typeface="Verdana"/>
              </a:rPr>
              <a:t>T</a:t>
            </a:r>
            <a:r>
              <a:rPr sz="1600" spc="45" dirty="0">
                <a:latin typeface="Cambria" panose="02040503050406030204" pitchFamily="18" charset="0"/>
                <a:cs typeface="Verdana"/>
              </a:rPr>
              <a:t>oo</a:t>
            </a:r>
            <a:r>
              <a:rPr sz="1600" spc="-70" dirty="0">
                <a:latin typeface="Cambria" panose="02040503050406030204" pitchFamily="18" charset="0"/>
                <a:cs typeface="Verdana"/>
              </a:rPr>
              <a:t>l</a:t>
            </a:r>
            <a:r>
              <a:rPr sz="1600" spc="-125" dirty="0">
                <a:latin typeface="Cambria" panose="02040503050406030204" pitchFamily="18" charset="0"/>
                <a:cs typeface="Verdana"/>
              </a:rPr>
              <a:t>s  </a:t>
            </a:r>
            <a:r>
              <a:rPr sz="1600" spc="90" dirty="0">
                <a:latin typeface="Cambria" panose="02040503050406030204" pitchFamily="18" charset="0"/>
                <a:cs typeface="Verdana"/>
              </a:rPr>
              <a:t>a</a:t>
            </a:r>
            <a:r>
              <a:rPr sz="1600" spc="20" dirty="0">
                <a:latin typeface="Cambria" panose="02040503050406030204" pitchFamily="18" charset="0"/>
                <a:cs typeface="Verdana"/>
              </a:rPr>
              <a:t>nd</a:t>
            </a:r>
            <a:r>
              <a:rPr sz="1600" spc="-95" dirty="0">
                <a:latin typeface="Cambria" panose="02040503050406030204" pitchFamily="18" charset="0"/>
                <a:cs typeface="Verdana"/>
              </a:rPr>
              <a:t> </a:t>
            </a:r>
            <a:r>
              <a:rPr sz="1600" spc="-240" dirty="0">
                <a:latin typeface="Cambria" panose="02040503050406030204" pitchFamily="18" charset="0"/>
                <a:cs typeface="Verdana"/>
              </a:rPr>
              <a:t>T</a:t>
            </a:r>
            <a:r>
              <a:rPr sz="1600" spc="105" dirty="0">
                <a:latin typeface="Cambria" panose="02040503050406030204" pitchFamily="18" charset="0"/>
                <a:cs typeface="Verdana"/>
              </a:rPr>
              <a:t>ec</a:t>
            </a:r>
            <a:r>
              <a:rPr sz="1600" spc="-40" dirty="0">
                <a:latin typeface="Cambria" panose="02040503050406030204" pitchFamily="18" charset="0"/>
                <a:cs typeface="Verdana"/>
              </a:rPr>
              <a:t>hniques,</a:t>
            </a:r>
            <a:r>
              <a:rPr sz="1600" spc="-85" dirty="0">
                <a:latin typeface="Cambria" panose="02040503050406030204" pitchFamily="18" charset="0"/>
                <a:cs typeface="Verdana"/>
              </a:rPr>
              <a:t> </a:t>
            </a:r>
            <a:r>
              <a:rPr sz="1600" spc="-55" dirty="0">
                <a:latin typeface="Cambria" panose="02040503050406030204" pitchFamily="18" charset="0"/>
                <a:cs typeface="Verdana"/>
              </a:rPr>
              <a:t>f</a:t>
            </a:r>
            <a:r>
              <a:rPr sz="1600" spc="45" dirty="0">
                <a:latin typeface="Cambria" panose="02040503050406030204" pitchFamily="18" charset="0"/>
                <a:cs typeface="Verdana"/>
              </a:rPr>
              <a:t>o</a:t>
            </a:r>
            <a:r>
              <a:rPr sz="1600" spc="-155" dirty="0">
                <a:latin typeface="Cambria" panose="02040503050406030204" pitchFamily="18" charset="0"/>
                <a:cs typeface="Verdana"/>
              </a:rPr>
              <a:t>r</a:t>
            </a:r>
            <a:r>
              <a:rPr sz="1600" spc="-80" dirty="0">
                <a:latin typeface="Cambria" panose="02040503050406030204" pitchFamily="18" charset="0"/>
                <a:cs typeface="Verdana"/>
              </a:rPr>
              <a:t> </a:t>
            </a:r>
            <a:r>
              <a:rPr sz="1600" spc="-95" dirty="0">
                <a:latin typeface="Cambria" panose="02040503050406030204" pitchFamily="18" charset="0"/>
                <a:cs typeface="Verdana"/>
              </a:rPr>
              <a:t>t</a:t>
            </a:r>
            <a:r>
              <a:rPr sz="1600" spc="15" dirty="0">
                <a:latin typeface="Cambria" panose="02040503050406030204" pitchFamily="18" charset="0"/>
                <a:cs typeface="Verdana"/>
              </a:rPr>
              <a:t>he</a:t>
            </a:r>
            <a:r>
              <a:rPr sz="1600" spc="-75" dirty="0">
                <a:latin typeface="Cambria" panose="02040503050406030204" pitchFamily="18" charset="0"/>
                <a:cs typeface="Verdana"/>
              </a:rPr>
              <a:t> </a:t>
            </a:r>
            <a:r>
              <a:rPr sz="1600" spc="-25" dirty="0">
                <a:latin typeface="Cambria" panose="02040503050406030204" pitchFamily="18" charset="0"/>
                <a:cs typeface="Verdana"/>
              </a:rPr>
              <a:t>best  </a:t>
            </a:r>
            <a:r>
              <a:rPr sz="1600" spc="-70" dirty="0">
                <a:latin typeface="Cambria" panose="02040503050406030204" pitchFamily="18" charset="0"/>
                <a:cs typeface="Verdana"/>
              </a:rPr>
              <a:t>resul</a:t>
            </a:r>
            <a:r>
              <a:rPr sz="1600" spc="-95" dirty="0">
                <a:latin typeface="Cambria" panose="02040503050406030204" pitchFamily="18" charset="0"/>
                <a:cs typeface="Verdana"/>
              </a:rPr>
              <a:t>t</a:t>
            </a:r>
            <a:r>
              <a:rPr sz="1600" spc="-160" dirty="0">
                <a:latin typeface="Cambria" panose="02040503050406030204" pitchFamily="18" charset="0"/>
                <a:cs typeface="Verdana"/>
              </a:rPr>
              <a:t>s</a:t>
            </a:r>
            <a:r>
              <a:rPr sz="1600" spc="-100" dirty="0">
                <a:latin typeface="Cambria" panose="02040503050406030204" pitchFamily="18" charset="0"/>
                <a:cs typeface="Verdana"/>
              </a:rPr>
              <a:t> </a:t>
            </a:r>
            <a:r>
              <a:rPr sz="1600" spc="-55" dirty="0">
                <a:latin typeface="Cambria" panose="02040503050406030204" pitchFamily="18" charset="0"/>
                <a:cs typeface="Verdana"/>
              </a:rPr>
              <a:t>f</a:t>
            </a:r>
            <a:r>
              <a:rPr sz="1600" spc="45" dirty="0">
                <a:latin typeface="Cambria" panose="02040503050406030204" pitchFamily="18" charset="0"/>
                <a:cs typeface="Verdana"/>
              </a:rPr>
              <a:t>o</a:t>
            </a:r>
            <a:r>
              <a:rPr sz="1600" spc="-155" dirty="0">
                <a:latin typeface="Cambria" panose="02040503050406030204" pitchFamily="18" charset="0"/>
                <a:cs typeface="Verdana"/>
              </a:rPr>
              <a:t>r</a:t>
            </a:r>
            <a:r>
              <a:rPr sz="1600" spc="-80" dirty="0">
                <a:latin typeface="Cambria" panose="02040503050406030204" pitchFamily="18" charset="0"/>
                <a:cs typeface="Verdana"/>
              </a:rPr>
              <a:t> </a:t>
            </a:r>
            <a:r>
              <a:rPr sz="1600" spc="90" dirty="0">
                <a:latin typeface="Cambria" panose="02040503050406030204" pitchFamily="18" charset="0"/>
                <a:cs typeface="Verdana"/>
              </a:rPr>
              <a:t>a</a:t>
            </a:r>
            <a:r>
              <a:rPr sz="1600" spc="-70" dirty="0">
                <a:latin typeface="Cambria" panose="02040503050406030204" pitchFamily="18" charset="0"/>
                <a:cs typeface="Verdana"/>
              </a:rPr>
              <a:t>l</a:t>
            </a:r>
            <a:r>
              <a:rPr sz="1600" spc="-90" dirty="0">
                <a:latin typeface="Cambria" panose="02040503050406030204" pitchFamily="18" charset="0"/>
                <a:cs typeface="Verdana"/>
              </a:rPr>
              <a:t>l</a:t>
            </a:r>
            <a:r>
              <a:rPr sz="1600" spc="-114" dirty="0">
                <a:latin typeface="Cambria" panose="02040503050406030204" pitchFamily="18" charset="0"/>
                <a:cs typeface="Verdana"/>
              </a:rPr>
              <a:t> </a:t>
            </a:r>
            <a:r>
              <a:rPr lang="en-US" sz="1600" spc="80" dirty="0">
                <a:latin typeface="Cambria" panose="02040503050406030204" pitchFamily="18" charset="0"/>
                <a:cs typeface="Verdana"/>
              </a:rPr>
              <a:t>P</a:t>
            </a:r>
            <a:r>
              <a:rPr sz="1600" spc="70" dirty="0">
                <a:latin typeface="Cambria" panose="02040503050406030204" pitchFamily="18" charset="0"/>
                <a:cs typeface="Verdana"/>
              </a:rPr>
              <a:t>a</a:t>
            </a:r>
            <a:r>
              <a:rPr sz="1600" spc="-114" dirty="0">
                <a:latin typeface="Cambria" panose="02040503050406030204" pitchFamily="18" charset="0"/>
                <a:cs typeface="Verdana"/>
              </a:rPr>
              <a:t>r</a:t>
            </a:r>
            <a:r>
              <a:rPr sz="1600" spc="-130" dirty="0">
                <a:latin typeface="Cambria" panose="02040503050406030204" pitchFamily="18" charset="0"/>
                <a:cs typeface="Verdana"/>
              </a:rPr>
              <a:t>t</a:t>
            </a:r>
            <a:r>
              <a:rPr sz="1600" spc="-80" dirty="0">
                <a:latin typeface="Cambria" panose="02040503050406030204" pitchFamily="18" charset="0"/>
                <a:cs typeface="Verdana"/>
              </a:rPr>
              <a:t>ies.</a:t>
            </a:r>
            <a:endParaRPr sz="1600" dirty="0">
              <a:latin typeface="Cambria" panose="02040503050406030204" pitchFamily="18" charset="0"/>
              <a:cs typeface="Verdana"/>
            </a:endParaRPr>
          </a:p>
        </p:txBody>
      </p:sp>
      <p:sp>
        <p:nvSpPr>
          <p:cNvPr id="5" name="object 5"/>
          <p:cNvSpPr txBox="1"/>
          <p:nvPr/>
        </p:nvSpPr>
        <p:spPr>
          <a:xfrm>
            <a:off x="5105401" y="3626672"/>
            <a:ext cx="3542085" cy="3006144"/>
          </a:xfrm>
          <a:prstGeom prst="rect">
            <a:avLst/>
          </a:prstGeom>
        </p:spPr>
        <p:txBody>
          <a:bodyPr vert="horz" wrap="square" lIns="0" tIns="8255" rIns="0" bIns="0" rtlCol="0">
            <a:spAutoFit/>
          </a:bodyPr>
          <a:lstStyle/>
          <a:p>
            <a:pPr marL="12700" marR="5080">
              <a:lnSpc>
                <a:spcPct val="102200"/>
              </a:lnSpc>
              <a:spcBef>
                <a:spcPts val="65"/>
              </a:spcBef>
            </a:pPr>
            <a:r>
              <a:rPr sz="1600" spc="30" dirty="0">
                <a:latin typeface="Cambria" panose="02040503050406030204" pitchFamily="18" charset="0"/>
                <a:cs typeface="Verdana"/>
              </a:rPr>
              <a:t>Ou</a:t>
            </a:r>
            <a:r>
              <a:rPr sz="1600" spc="-155" dirty="0">
                <a:latin typeface="Cambria" panose="02040503050406030204" pitchFamily="18" charset="0"/>
                <a:cs typeface="Verdana"/>
              </a:rPr>
              <a:t>r</a:t>
            </a:r>
            <a:r>
              <a:rPr sz="1600" spc="-100" dirty="0">
                <a:latin typeface="Cambria" panose="02040503050406030204" pitchFamily="18" charset="0"/>
                <a:cs typeface="Verdana"/>
              </a:rPr>
              <a:t> </a:t>
            </a:r>
            <a:r>
              <a:rPr sz="1600" spc="20" dirty="0">
                <a:latin typeface="Cambria" panose="02040503050406030204" pitchFamily="18" charset="0"/>
                <a:cs typeface="Verdana"/>
              </a:rPr>
              <a:t>P</a:t>
            </a:r>
            <a:r>
              <a:rPr sz="1600" spc="10" dirty="0">
                <a:latin typeface="Cambria" panose="02040503050406030204" pitchFamily="18" charset="0"/>
                <a:cs typeface="Verdana"/>
              </a:rPr>
              <a:t>o</a:t>
            </a:r>
            <a:r>
              <a:rPr sz="1600" spc="-70" dirty="0">
                <a:latin typeface="Cambria" panose="02040503050406030204" pitchFamily="18" charset="0"/>
                <a:cs typeface="Verdana"/>
              </a:rPr>
              <a:t>l</a:t>
            </a:r>
            <a:r>
              <a:rPr sz="1600" spc="15" dirty="0">
                <a:latin typeface="Cambria" panose="02040503050406030204" pitchFamily="18" charset="0"/>
                <a:cs typeface="Verdana"/>
              </a:rPr>
              <a:t>i</a:t>
            </a:r>
            <a:r>
              <a:rPr sz="1600" spc="40" dirty="0">
                <a:latin typeface="Cambria" panose="02040503050406030204" pitchFamily="18" charset="0"/>
                <a:cs typeface="Verdana"/>
              </a:rPr>
              <a:t>c</a:t>
            </a:r>
            <a:r>
              <a:rPr sz="1600" spc="-70" dirty="0">
                <a:latin typeface="Cambria" panose="02040503050406030204" pitchFamily="18" charset="0"/>
                <a:cs typeface="Verdana"/>
              </a:rPr>
              <a:t>y</a:t>
            </a:r>
            <a:r>
              <a:rPr sz="1600" spc="-110" dirty="0">
                <a:latin typeface="Cambria" panose="02040503050406030204" pitchFamily="18" charset="0"/>
                <a:cs typeface="Verdana"/>
              </a:rPr>
              <a:t> </a:t>
            </a:r>
            <a:r>
              <a:rPr sz="1600" spc="-95" dirty="0">
                <a:latin typeface="Cambria" panose="02040503050406030204" pitchFamily="18" charset="0"/>
                <a:cs typeface="Verdana"/>
              </a:rPr>
              <a:t>i</a:t>
            </a:r>
            <a:r>
              <a:rPr sz="1600" spc="-165" dirty="0">
                <a:latin typeface="Cambria" panose="02040503050406030204" pitchFamily="18" charset="0"/>
                <a:cs typeface="Verdana"/>
              </a:rPr>
              <a:t>s</a:t>
            </a:r>
            <a:r>
              <a:rPr lang="en-US" sz="1600" spc="-165" dirty="0">
                <a:latin typeface="Cambria" panose="02040503050406030204" pitchFamily="18" charset="0"/>
                <a:cs typeface="Verdana"/>
              </a:rPr>
              <a:t> </a:t>
            </a:r>
            <a:r>
              <a:rPr sz="1600" spc="-90" dirty="0">
                <a:latin typeface="Cambria" panose="02040503050406030204" pitchFamily="18" charset="0"/>
                <a:cs typeface="Verdana"/>
              </a:rPr>
              <a:t> </a:t>
            </a:r>
            <a:r>
              <a:rPr sz="1600" spc="-95" dirty="0">
                <a:latin typeface="Cambria" panose="02040503050406030204" pitchFamily="18" charset="0"/>
                <a:cs typeface="Verdana"/>
              </a:rPr>
              <a:t>t</a:t>
            </a:r>
            <a:r>
              <a:rPr sz="1600" spc="55" dirty="0">
                <a:latin typeface="Cambria" panose="02040503050406030204" pitchFamily="18" charset="0"/>
                <a:cs typeface="Verdana"/>
              </a:rPr>
              <a:t>o</a:t>
            </a:r>
            <a:r>
              <a:rPr sz="1600" spc="-65" dirty="0">
                <a:latin typeface="Cambria" panose="02040503050406030204" pitchFamily="18" charset="0"/>
                <a:cs typeface="Verdana"/>
              </a:rPr>
              <a:t> </a:t>
            </a:r>
            <a:r>
              <a:rPr sz="1600" spc="150" dirty="0">
                <a:latin typeface="Cambria" panose="02040503050406030204" pitchFamily="18" charset="0"/>
                <a:cs typeface="Verdana"/>
              </a:rPr>
              <a:t>c</a:t>
            </a:r>
            <a:r>
              <a:rPr sz="1600" dirty="0">
                <a:latin typeface="Cambria" panose="02040503050406030204" pitchFamily="18" charset="0"/>
                <a:cs typeface="Verdana"/>
              </a:rPr>
              <a:t>re</a:t>
            </a:r>
            <a:r>
              <a:rPr sz="1600" spc="-5" dirty="0">
                <a:latin typeface="Cambria" panose="02040503050406030204" pitchFamily="18" charset="0"/>
                <a:cs typeface="Verdana"/>
              </a:rPr>
              <a:t>a</a:t>
            </a:r>
            <a:r>
              <a:rPr sz="1600" spc="-95" dirty="0">
                <a:latin typeface="Cambria" panose="02040503050406030204" pitchFamily="18" charset="0"/>
                <a:cs typeface="Verdana"/>
              </a:rPr>
              <a:t>t</a:t>
            </a:r>
            <a:r>
              <a:rPr sz="1600" spc="45" dirty="0">
                <a:latin typeface="Cambria" panose="02040503050406030204" pitchFamily="18" charset="0"/>
                <a:cs typeface="Verdana"/>
              </a:rPr>
              <a:t>e </a:t>
            </a:r>
            <a:r>
              <a:rPr sz="1600" spc="-20" dirty="0">
                <a:latin typeface="Cambria" panose="02040503050406030204" pitchFamily="18" charset="0"/>
                <a:cs typeface="Verdana"/>
              </a:rPr>
              <a:t>neu</a:t>
            </a:r>
            <a:r>
              <a:rPr sz="1600" spc="-40" dirty="0">
                <a:latin typeface="Cambria" panose="02040503050406030204" pitchFamily="18" charset="0"/>
                <a:cs typeface="Verdana"/>
              </a:rPr>
              <a:t>t</a:t>
            </a:r>
            <a:r>
              <a:rPr sz="1600" spc="-25" dirty="0">
                <a:latin typeface="Cambria" panose="02040503050406030204" pitchFamily="18" charset="0"/>
                <a:cs typeface="Verdana"/>
              </a:rPr>
              <a:t>r</a:t>
            </a:r>
            <a:r>
              <a:rPr sz="1600" spc="-40" dirty="0">
                <a:latin typeface="Cambria" panose="02040503050406030204" pitchFamily="18" charset="0"/>
                <a:cs typeface="Verdana"/>
              </a:rPr>
              <a:t>a</a:t>
            </a:r>
            <a:r>
              <a:rPr sz="1600" spc="-90" dirty="0">
                <a:latin typeface="Cambria" panose="02040503050406030204" pitchFamily="18" charset="0"/>
                <a:cs typeface="Verdana"/>
              </a:rPr>
              <a:t>l</a:t>
            </a:r>
            <a:r>
              <a:rPr sz="1600" spc="-70" dirty="0">
                <a:latin typeface="Cambria" panose="02040503050406030204" pitchFamily="18" charset="0"/>
                <a:cs typeface="Verdana"/>
              </a:rPr>
              <a:t> </a:t>
            </a:r>
            <a:r>
              <a:rPr sz="1600" spc="-15" dirty="0">
                <a:latin typeface="Cambria" panose="02040503050406030204" pitchFamily="18" charset="0"/>
                <a:cs typeface="Verdana"/>
              </a:rPr>
              <a:t>gr</a:t>
            </a:r>
            <a:r>
              <a:rPr sz="1600" spc="-25" dirty="0">
                <a:latin typeface="Cambria" panose="02040503050406030204" pitchFamily="18" charset="0"/>
                <a:cs typeface="Verdana"/>
              </a:rPr>
              <a:t>o</a:t>
            </a:r>
            <a:r>
              <a:rPr sz="1600" spc="5" dirty="0">
                <a:latin typeface="Cambria" panose="02040503050406030204" pitchFamily="18" charset="0"/>
                <a:cs typeface="Verdana"/>
              </a:rPr>
              <a:t>und</a:t>
            </a:r>
            <a:r>
              <a:rPr sz="1600" spc="-95" dirty="0">
                <a:latin typeface="Cambria" panose="02040503050406030204" pitchFamily="18" charset="0"/>
                <a:cs typeface="Verdana"/>
              </a:rPr>
              <a:t> </a:t>
            </a:r>
            <a:r>
              <a:rPr sz="1600" spc="-55" dirty="0">
                <a:latin typeface="Cambria" panose="02040503050406030204" pitchFamily="18" charset="0"/>
                <a:cs typeface="Verdana"/>
              </a:rPr>
              <a:t>f</a:t>
            </a:r>
            <a:r>
              <a:rPr sz="1600" spc="45" dirty="0">
                <a:latin typeface="Cambria" panose="02040503050406030204" pitchFamily="18" charset="0"/>
                <a:cs typeface="Verdana"/>
              </a:rPr>
              <a:t>o</a:t>
            </a:r>
            <a:r>
              <a:rPr sz="1600" spc="-155" dirty="0">
                <a:latin typeface="Cambria" panose="02040503050406030204" pitchFamily="18" charset="0"/>
                <a:cs typeface="Verdana"/>
              </a:rPr>
              <a:t>r</a:t>
            </a:r>
            <a:r>
              <a:rPr sz="1600" spc="-80" dirty="0">
                <a:latin typeface="Cambria" panose="02040503050406030204" pitchFamily="18" charset="0"/>
                <a:cs typeface="Verdana"/>
              </a:rPr>
              <a:t> </a:t>
            </a:r>
            <a:r>
              <a:rPr sz="1600" spc="45" dirty="0">
                <a:latin typeface="Cambria" panose="02040503050406030204" pitchFamily="18" charset="0"/>
                <a:cs typeface="Verdana"/>
              </a:rPr>
              <a:t>o</a:t>
            </a:r>
            <a:r>
              <a:rPr sz="1600" spc="-80" dirty="0">
                <a:latin typeface="Cambria" panose="02040503050406030204" pitchFamily="18" charset="0"/>
                <a:cs typeface="Verdana"/>
              </a:rPr>
              <a:t>ur  </a:t>
            </a:r>
            <a:r>
              <a:rPr sz="1600" spc="-50" dirty="0">
                <a:latin typeface="Cambria" panose="02040503050406030204" pitchFamily="18" charset="0"/>
                <a:cs typeface="Verdana"/>
              </a:rPr>
              <a:t>Clients, </a:t>
            </a:r>
            <a:r>
              <a:rPr sz="1600" spc="-30" dirty="0">
                <a:latin typeface="Cambria" panose="02040503050406030204" pitchFamily="18" charset="0"/>
                <a:cs typeface="Verdana"/>
              </a:rPr>
              <a:t>has </a:t>
            </a:r>
            <a:r>
              <a:rPr sz="1600" spc="35" dirty="0">
                <a:latin typeface="Cambria" panose="02040503050406030204" pitchFamily="18" charset="0"/>
                <a:cs typeface="Verdana"/>
              </a:rPr>
              <a:t>been </a:t>
            </a:r>
            <a:r>
              <a:rPr sz="1600" spc="-40" dirty="0">
                <a:latin typeface="Cambria" panose="02040503050406030204" pitchFamily="18" charset="0"/>
                <a:cs typeface="Verdana"/>
              </a:rPr>
              <a:t>successful, </a:t>
            </a:r>
            <a:r>
              <a:rPr sz="1600" spc="-409" dirty="0">
                <a:latin typeface="Cambria" panose="02040503050406030204" pitchFamily="18" charset="0"/>
                <a:cs typeface="Verdana"/>
              </a:rPr>
              <a:t> </a:t>
            </a:r>
            <a:r>
              <a:rPr sz="1600" spc="-10" dirty="0">
                <a:latin typeface="Cambria" panose="02040503050406030204" pitchFamily="18" charset="0"/>
                <a:cs typeface="Verdana"/>
              </a:rPr>
              <a:t>where </a:t>
            </a:r>
            <a:r>
              <a:rPr sz="1600" spc="-35" dirty="0">
                <a:latin typeface="Cambria" panose="02040503050406030204" pitchFamily="18" charset="0"/>
                <a:cs typeface="Verdana"/>
              </a:rPr>
              <a:t>they </a:t>
            </a:r>
            <a:r>
              <a:rPr sz="1600" spc="25" dirty="0">
                <a:latin typeface="Cambria" panose="02040503050406030204" pitchFamily="18" charset="0"/>
                <a:cs typeface="Verdana"/>
              </a:rPr>
              <a:t>achieve </a:t>
            </a:r>
            <a:r>
              <a:rPr sz="1600" spc="95" dirty="0">
                <a:latin typeface="Cambria" panose="02040503050406030204" pitchFamily="18" charset="0"/>
                <a:cs typeface="Verdana"/>
              </a:rPr>
              <a:t>a </a:t>
            </a:r>
            <a:r>
              <a:rPr sz="1600" spc="-20" dirty="0">
                <a:latin typeface="Cambria" panose="02040503050406030204" pitchFamily="18" charset="0"/>
                <a:cs typeface="Verdana"/>
              </a:rPr>
              <a:t>level </a:t>
            </a:r>
            <a:r>
              <a:rPr sz="1600" spc="45" dirty="0">
                <a:latin typeface="Cambria" panose="02040503050406030204" pitchFamily="18" charset="0"/>
                <a:cs typeface="Verdana"/>
              </a:rPr>
              <a:t>o</a:t>
            </a:r>
            <a:r>
              <a:rPr sz="1600" spc="-50" dirty="0">
                <a:latin typeface="Cambria" panose="02040503050406030204" pitchFamily="18" charset="0"/>
                <a:cs typeface="Verdana"/>
              </a:rPr>
              <a:t>f</a:t>
            </a:r>
            <a:r>
              <a:rPr sz="1600" spc="-80" dirty="0">
                <a:latin typeface="Cambria" panose="02040503050406030204" pitchFamily="18" charset="0"/>
                <a:cs typeface="Verdana"/>
              </a:rPr>
              <a:t> </a:t>
            </a:r>
            <a:r>
              <a:rPr sz="1600" spc="150" dirty="0">
                <a:latin typeface="Cambria" panose="02040503050406030204" pitchFamily="18" charset="0"/>
                <a:cs typeface="Verdana"/>
              </a:rPr>
              <a:t>c</a:t>
            </a:r>
            <a:r>
              <a:rPr sz="1600" spc="45" dirty="0">
                <a:latin typeface="Cambria" panose="02040503050406030204" pitchFamily="18" charset="0"/>
                <a:cs typeface="Verdana"/>
              </a:rPr>
              <a:t>o</a:t>
            </a:r>
            <a:r>
              <a:rPr sz="1600" spc="-35" dirty="0">
                <a:latin typeface="Cambria" panose="02040503050406030204" pitchFamily="18" charset="0"/>
                <a:cs typeface="Verdana"/>
              </a:rPr>
              <a:t>m</a:t>
            </a:r>
            <a:r>
              <a:rPr sz="1600" spc="-55" dirty="0">
                <a:latin typeface="Cambria" panose="02040503050406030204" pitchFamily="18" charset="0"/>
                <a:cs typeface="Verdana"/>
              </a:rPr>
              <a:t>f</a:t>
            </a:r>
            <a:r>
              <a:rPr sz="1600" spc="45" dirty="0">
                <a:latin typeface="Cambria" panose="02040503050406030204" pitchFamily="18" charset="0"/>
                <a:cs typeface="Verdana"/>
              </a:rPr>
              <a:t>o</a:t>
            </a:r>
            <a:r>
              <a:rPr sz="1600" spc="-110" dirty="0">
                <a:latin typeface="Cambria" panose="02040503050406030204" pitchFamily="18" charset="0"/>
                <a:cs typeface="Verdana"/>
              </a:rPr>
              <a:t>rt</a:t>
            </a:r>
            <a:r>
              <a:rPr sz="1600" spc="-100" dirty="0">
                <a:latin typeface="Cambria" panose="02040503050406030204" pitchFamily="18" charset="0"/>
                <a:cs typeface="Verdana"/>
              </a:rPr>
              <a:t> </a:t>
            </a:r>
            <a:r>
              <a:rPr sz="1600" spc="-95" dirty="0">
                <a:latin typeface="Cambria" panose="02040503050406030204" pitchFamily="18" charset="0"/>
                <a:cs typeface="Verdana"/>
              </a:rPr>
              <a:t>t</a:t>
            </a:r>
            <a:r>
              <a:rPr sz="1600" spc="55" dirty="0">
                <a:latin typeface="Cambria" panose="02040503050406030204" pitchFamily="18" charset="0"/>
                <a:cs typeface="Verdana"/>
              </a:rPr>
              <a:t>o</a:t>
            </a:r>
            <a:r>
              <a:rPr sz="1600" spc="-70" dirty="0">
                <a:latin typeface="Cambria" panose="02040503050406030204" pitchFamily="18" charset="0"/>
                <a:cs typeface="Verdana"/>
              </a:rPr>
              <a:t> </a:t>
            </a:r>
            <a:r>
              <a:rPr sz="1600" spc="-55" dirty="0">
                <a:latin typeface="Cambria" panose="02040503050406030204" pitchFamily="18" charset="0"/>
                <a:cs typeface="Verdana"/>
              </a:rPr>
              <a:t>f</a:t>
            </a:r>
            <a:r>
              <a:rPr sz="1600" spc="-65" dirty="0">
                <a:latin typeface="Cambria" panose="02040503050406030204" pitchFamily="18" charset="0"/>
                <a:cs typeface="Verdana"/>
              </a:rPr>
              <a:t>ir</a:t>
            </a:r>
            <a:r>
              <a:rPr sz="1600" spc="-155" dirty="0">
                <a:latin typeface="Cambria" panose="02040503050406030204" pitchFamily="18" charset="0"/>
                <a:cs typeface="Verdana"/>
              </a:rPr>
              <a:t>m</a:t>
            </a:r>
            <a:r>
              <a:rPr sz="1600" spc="-70" dirty="0">
                <a:latin typeface="Cambria" panose="02040503050406030204" pitchFamily="18" charset="0"/>
                <a:cs typeface="Verdana"/>
              </a:rPr>
              <a:t>ly</a:t>
            </a:r>
            <a:r>
              <a:rPr sz="1600" spc="-120" dirty="0">
                <a:latin typeface="Cambria" panose="02040503050406030204" pitchFamily="18" charset="0"/>
                <a:cs typeface="Verdana"/>
              </a:rPr>
              <a:t> </a:t>
            </a:r>
            <a:r>
              <a:rPr sz="1600" spc="150" dirty="0">
                <a:latin typeface="Cambria" panose="02040503050406030204" pitchFamily="18" charset="0"/>
                <a:cs typeface="Verdana"/>
              </a:rPr>
              <a:t>c</a:t>
            </a:r>
            <a:r>
              <a:rPr sz="1600" spc="45" dirty="0">
                <a:latin typeface="Cambria" panose="02040503050406030204" pitchFamily="18" charset="0"/>
                <a:cs typeface="Verdana"/>
              </a:rPr>
              <a:t>o</a:t>
            </a:r>
            <a:r>
              <a:rPr sz="1600" spc="-35" dirty="0">
                <a:latin typeface="Cambria" panose="02040503050406030204" pitchFamily="18" charset="0"/>
                <a:cs typeface="Verdana"/>
              </a:rPr>
              <a:t>mm</a:t>
            </a:r>
            <a:r>
              <a:rPr sz="1600" spc="-85" dirty="0">
                <a:latin typeface="Cambria" panose="02040503050406030204" pitchFamily="18" charset="0"/>
                <a:cs typeface="Verdana"/>
              </a:rPr>
              <a:t>it  </a:t>
            </a:r>
            <a:r>
              <a:rPr sz="1600" spc="-95" dirty="0">
                <a:latin typeface="Cambria" panose="02040503050406030204" pitchFamily="18" charset="0"/>
                <a:cs typeface="Verdana"/>
              </a:rPr>
              <a:t>t</a:t>
            </a:r>
            <a:r>
              <a:rPr sz="1600" spc="55" dirty="0">
                <a:latin typeface="Cambria" panose="02040503050406030204" pitchFamily="18" charset="0"/>
                <a:cs typeface="Verdana"/>
              </a:rPr>
              <a:t>o</a:t>
            </a:r>
            <a:r>
              <a:rPr sz="1600" spc="-70" dirty="0">
                <a:latin typeface="Cambria" panose="02040503050406030204" pitchFamily="18" charset="0"/>
                <a:cs typeface="Verdana"/>
              </a:rPr>
              <a:t> </a:t>
            </a:r>
            <a:r>
              <a:rPr sz="1600" spc="-95" dirty="0">
                <a:latin typeface="Cambria" panose="02040503050406030204" pitchFamily="18" charset="0"/>
                <a:cs typeface="Verdana"/>
              </a:rPr>
              <a:t>t</a:t>
            </a:r>
            <a:r>
              <a:rPr sz="1600" spc="90" dirty="0">
                <a:latin typeface="Cambria" panose="02040503050406030204" pitchFamily="18" charset="0"/>
                <a:cs typeface="Verdana"/>
              </a:rPr>
              <a:t>a</a:t>
            </a:r>
            <a:r>
              <a:rPr sz="1600" spc="-25" dirty="0">
                <a:latin typeface="Cambria" panose="02040503050406030204" pitchFamily="18" charset="0"/>
                <a:cs typeface="Verdana"/>
              </a:rPr>
              <a:t>ke</a:t>
            </a:r>
            <a:r>
              <a:rPr sz="1600" spc="-70" dirty="0">
                <a:latin typeface="Cambria" panose="02040503050406030204" pitchFamily="18" charset="0"/>
                <a:cs typeface="Verdana"/>
              </a:rPr>
              <a:t> </a:t>
            </a:r>
            <a:r>
              <a:rPr sz="1600" spc="45" dirty="0">
                <a:latin typeface="Cambria" panose="02040503050406030204" pitchFamily="18" charset="0"/>
                <a:cs typeface="Verdana"/>
              </a:rPr>
              <a:t>o</a:t>
            </a:r>
            <a:r>
              <a:rPr sz="1600" spc="20" dirty="0">
                <a:latin typeface="Cambria" panose="02040503050406030204" pitchFamily="18" charset="0"/>
                <a:cs typeface="Verdana"/>
              </a:rPr>
              <a:t>w</a:t>
            </a:r>
            <a:r>
              <a:rPr sz="1600" spc="-50" dirty="0">
                <a:latin typeface="Cambria" panose="02040503050406030204" pitchFamily="18" charset="0"/>
                <a:cs typeface="Verdana"/>
              </a:rPr>
              <a:t>nership</a:t>
            </a:r>
            <a:r>
              <a:rPr sz="1600" spc="-100" dirty="0">
                <a:latin typeface="Cambria" panose="02040503050406030204" pitchFamily="18" charset="0"/>
                <a:cs typeface="Verdana"/>
              </a:rPr>
              <a:t> </a:t>
            </a:r>
            <a:r>
              <a:rPr sz="1600" spc="90" dirty="0">
                <a:latin typeface="Cambria" panose="02040503050406030204" pitchFamily="18" charset="0"/>
                <a:cs typeface="Verdana"/>
              </a:rPr>
              <a:t>a</a:t>
            </a:r>
            <a:r>
              <a:rPr sz="1600" spc="15" dirty="0">
                <a:latin typeface="Cambria" panose="02040503050406030204" pitchFamily="18" charset="0"/>
                <a:cs typeface="Verdana"/>
              </a:rPr>
              <a:t>nd  </a:t>
            </a:r>
            <a:r>
              <a:rPr sz="1600" spc="-45" dirty="0">
                <a:latin typeface="Cambria" panose="02040503050406030204" pitchFamily="18" charset="0"/>
                <a:cs typeface="Verdana"/>
              </a:rPr>
              <a:t>res</a:t>
            </a:r>
            <a:r>
              <a:rPr sz="1600" spc="-60" dirty="0">
                <a:latin typeface="Cambria" panose="02040503050406030204" pitchFamily="18" charset="0"/>
                <a:cs typeface="Verdana"/>
              </a:rPr>
              <a:t>p</a:t>
            </a:r>
            <a:r>
              <a:rPr sz="1600" spc="45" dirty="0">
                <a:latin typeface="Cambria" panose="02040503050406030204" pitchFamily="18" charset="0"/>
                <a:cs typeface="Verdana"/>
              </a:rPr>
              <a:t>o</a:t>
            </a:r>
            <a:r>
              <a:rPr sz="1600" spc="-50" dirty="0">
                <a:latin typeface="Cambria" panose="02040503050406030204" pitchFamily="18" charset="0"/>
                <a:cs typeface="Verdana"/>
              </a:rPr>
              <a:t>nsi</a:t>
            </a:r>
            <a:r>
              <a:rPr sz="1600" spc="-70" dirty="0">
                <a:latin typeface="Cambria" panose="02040503050406030204" pitchFamily="18" charset="0"/>
                <a:cs typeface="Verdana"/>
              </a:rPr>
              <a:t>b</a:t>
            </a:r>
            <a:r>
              <a:rPr sz="1600" spc="-95" dirty="0">
                <a:latin typeface="Cambria" panose="02040503050406030204" pitchFamily="18" charset="0"/>
                <a:cs typeface="Verdana"/>
              </a:rPr>
              <a:t>i</a:t>
            </a:r>
            <a:r>
              <a:rPr sz="1600" spc="-70" dirty="0">
                <a:latin typeface="Cambria" panose="02040503050406030204" pitchFamily="18" charset="0"/>
                <a:cs typeface="Verdana"/>
              </a:rPr>
              <a:t>li</a:t>
            </a:r>
            <a:r>
              <a:rPr sz="1600" spc="-120" dirty="0">
                <a:latin typeface="Cambria" panose="02040503050406030204" pitchFamily="18" charset="0"/>
                <a:cs typeface="Verdana"/>
              </a:rPr>
              <a:t>t</a:t>
            </a:r>
            <a:r>
              <a:rPr sz="1600" spc="-70" dirty="0">
                <a:latin typeface="Cambria" panose="02040503050406030204" pitchFamily="18" charset="0"/>
                <a:cs typeface="Verdana"/>
              </a:rPr>
              <a:t>y</a:t>
            </a:r>
            <a:r>
              <a:rPr sz="1600" spc="-85" dirty="0">
                <a:latin typeface="Cambria" panose="02040503050406030204" pitchFamily="18" charset="0"/>
                <a:cs typeface="Verdana"/>
              </a:rPr>
              <a:t> </a:t>
            </a:r>
            <a:r>
              <a:rPr sz="1600" spc="-40" dirty="0">
                <a:latin typeface="Cambria" panose="02040503050406030204" pitchFamily="18" charset="0"/>
                <a:cs typeface="Verdana"/>
              </a:rPr>
              <a:t>i</a:t>
            </a:r>
            <a:r>
              <a:rPr sz="1600" spc="-80" dirty="0">
                <a:latin typeface="Cambria" panose="02040503050406030204" pitchFamily="18" charset="0"/>
                <a:cs typeface="Verdana"/>
              </a:rPr>
              <a:t>n</a:t>
            </a:r>
            <a:r>
              <a:rPr sz="1600" spc="-105" dirty="0">
                <a:latin typeface="Cambria" panose="02040503050406030204" pitchFamily="18" charset="0"/>
                <a:cs typeface="Verdana"/>
              </a:rPr>
              <a:t> </a:t>
            </a:r>
            <a:r>
              <a:rPr sz="1600" spc="-5" dirty="0">
                <a:latin typeface="Cambria" panose="02040503050406030204" pitchFamily="18" charset="0"/>
                <a:cs typeface="Verdana"/>
              </a:rPr>
              <a:t>re</a:t>
            </a:r>
            <a:r>
              <a:rPr sz="1600" spc="-15" dirty="0">
                <a:latin typeface="Cambria" panose="02040503050406030204" pitchFamily="18" charset="0"/>
                <a:cs typeface="Verdana"/>
              </a:rPr>
              <a:t>p</a:t>
            </a:r>
            <a:r>
              <a:rPr sz="1600" spc="95" dirty="0">
                <a:latin typeface="Cambria" panose="02040503050406030204" pitchFamily="18" charset="0"/>
                <a:cs typeface="Verdana"/>
              </a:rPr>
              <a:t>a</a:t>
            </a:r>
            <a:r>
              <a:rPr sz="1600" spc="-80" dirty="0">
                <a:latin typeface="Cambria" panose="02040503050406030204" pitchFamily="18" charset="0"/>
                <a:cs typeface="Verdana"/>
              </a:rPr>
              <a:t>y</a:t>
            </a:r>
            <a:r>
              <a:rPr sz="1600" spc="-25" dirty="0">
                <a:latin typeface="Cambria" panose="02040503050406030204" pitchFamily="18" charset="0"/>
                <a:cs typeface="Verdana"/>
              </a:rPr>
              <a:t>ing  </a:t>
            </a:r>
            <a:r>
              <a:rPr sz="1600" spc="-95" dirty="0">
                <a:latin typeface="Cambria" panose="02040503050406030204" pitchFamily="18" charset="0"/>
                <a:cs typeface="Verdana"/>
              </a:rPr>
              <a:t>t</a:t>
            </a:r>
            <a:r>
              <a:rPr sz="1600" spc="-55" dirty="0">
                <a:latin typeface="Cambria" panose="02040503050406030204" pitchFamily="18" charset="0"/>
                <a:cs typeface="Verdana"/>
              </a:rPr>
              <a:t>heir</a:t>
            </a:r>
            <a:r>
              <a:rPr sz="1600" spc="-65" dirty="0">
                <a:latin typeface="Cambria" panose="02040503050406030204" pitchFamily="18" charset="0"/>
                <a:cs typeface="Verdana"/>
              </a:rPr>
              <a:t> </a:t>
            </a:r>
            <a:r>
              <a:rPr sz="1600" spc="70" dirty="0">
                <a:latin typeface="Cambria" panose="02040503050406030204" pitchFamily="18" charset="0"/>
                <a:cs typeface="Verdana"/>
              </a:rPr>
              <a:t>d</a:t>
            </a:r>
            <a:r>
              <a:rPr sz="1600" spc="25" dirty="0">
                <a:latin typeface="Cambria" panose="02040503050406030204" pitchFamily="18" charset="0"/>
                <a:cs typeface="Verdana"/>
              </a:rPr>
              <a:t>eb</a:t>
            </a:r>
            <a:r>
              <a:rPr sz="1600" spc="-15" dirty="0">
                <a:latin typeface="Cambria" panose="02040503050406030204" pitchFamily="18" charset="0"/>
                <a:cs typeface="Verdana"/>
              </a:rPr>
              <a:t>t</a:t>
            </a:r>
            <a:r>
              <a:rPr sz="1600" spc="-105" dirty="0">
                <a:latin typeface="Cambria" panose="02040503050406030204" pitchFamily="18" charset="0"/>
                <a:cs typeface="Verdana"/>
              </a:rPr>
              <a:t>.</a:t>
            </a:r>
            <a:r>
              <a:rPr sz="1600" spc="-75" dirty="0">
                <a:latin typeface="Cambria" panose="02040503050406030204" pitchFamily="18" charset="0"/>
                <a:cs typeface="Verdana"/>
              </a:rPr>
              <a:t> </a:t>
            </a:r>
            <a:r>
              <a:rPr sz="1600" spc="-60" dirty="0">
                <a:latin typeface="Cambria" panose="02040503050406030204" pitchFamily="18" charset="0"/>
                <a:cs typeface="Verdana"/>
              </a:rPr>
              <a:t>W</a:t>
            </a:r>
            <a:r>
              <a:rPr sz="1600" spc="65" dirty="0">
                <a:latin typeface="Cambria" panose="02040503050406030204" pitchFamily="18" charset="0"/>
                <a:cs typeface="Verdana"/>
              </a:rPr>
              <a:t>e</a:t>
            </a:r>
            <a:r>
              <a:rPr sz="1600" spc="-75" dirty="0">
                <a:latin typeface="Cambria" panose="02040503050406030204" pitchFamily="18" charset="0"/>
                <a:cs typeface="Verdana"/>
              </a:rPr>
              <a:t> </a:t>
            </a:r>
            <a:r>
              <a:rPr sz="1600" spc="-40" dirty="0">
                <a:latin typeface="Cambria" panose="02040503050406030204" pitchFamily="18" charset="0"/>
                <a:cs typeface="Verdana"/>
              </a:rPr>
              <a:t>ensu</a:t>
            </a:r>
            <a:r>
              <a:rPr sz="1600" spc="-45" dirty="0">
                <a:latin typeface="Cambria" panose="02040503050406030204" pitchFamily="18" charset="0"/>
                <a:cs typeface="Verdana"/>
              </a:rPr>
              <a:t>re</a:t>
            </a:r>
            <a:r>
              <a:rPr sz="1600" spc="-90" dirty="0">
                <a:latin typeface="Cambria" panose="02040503050406030204" pitchFamily="18" charset="0"/>
                <a:cs typeface="Verdana"/>
              </a:rPr>
              <a:t> </a:t>
            </a:r>
            <a:r>
              <a:rPr sz="1600" spc="-95" dirty="0">
                <a:latin typeface="Cambria" panose="02040503050406030204" pitchFamily="18" charset="0"/>
                <a:cs typeface="Verdana"/>
              </a:rPr>
              <a:t>t</a:t>
            </a:r>
            <a:r>
              <a:rPr sz="1600" spc="40" dirty="0">
                <a:latin typeface="Cambria" panose="02040503050406030204" pitchFamily="18" charset="0"/>
                <a:cs typeface="Verdana"/>
              </a:rPr>
              <a:t>o  </a:t>
            </a:r>
            <a:r>
              <a:rPr sz="1600" spc="-35" dirty="0">
                <a:latin typeface="Cambria" panose="02040503050406030204" pitchFamily="18" charset="0"/>
                <a:cs typeface="Verdana"/>
              </a:rPr>
              <a:t>m</a:t>
            </a:r>
            <a:r>
              <a:rPr sz="1600" spc="90" dirty="0">
                <a:latin typeface="Cambria" panose="02040503050406030204" pitchFamily="18" charset="0"/>
                <a:cs typeface="Verdana"/>
              </a:rPr>
              <a:t>a</a:t>
            </a:r>
            <a:r>
              <a:rPr sz="1600" spc="-70" dirty="0">
                <a:latin typeface="Cambria" panose="02040503050406030204" pitchFamily="18" charset="0"/>
                <a:cs typeface="Verdana"/>
              </a:rPr>
              <a:t>in</a:t>
            </a:r>
            <a:r>
              <a:rPr sz="1600" spc="-85" dirty="0">
                <a:latin typeface="Cambria" panose="02040503050406030204" pitchFamily="18" charset="0"/>
                <a:cs typeface="Verdana"/>
              </a:rPr>
              <a:t>t</a:t>
            </a:r>
            <a:r>
              <a:rPr sz="1600" spc="90" dirty="0">
                <a:latin typeface="Cambria" panose="02040503050406030204" pitchFamily="18" charset="0"/>
                <a:cs typeface="Verdana"/>
              </a:rPr>
              <a:t>a</a:t>
            </a:r>
            <a:r>
              <a:rPr sz="1600" spc="-45" dirty="0">
                <a:latin typeface="Cambria" panose="02040503050406030204" pitchFamily="18" charset="0"/>
                <a:cs typeface="Verdana"/>
              </a:rPr>
              <a:t>i</a:t>
            </a:r>
            <a:r>
              <a:rPr sz="1600" spc="-85" dirty="0">
                <a:latin typeface="Cambria" panose="02040503050406030204" pitchFamily="18" charset="0"/>
                <a:cs typeface="Verdana"/>
              </a:rPr>
              <a:t>n</a:t>
            </a:r>
            <a:r>
              <a:rPr sz="1600" spc="-80" dirty="0">
                <a:latin typeface="Cambria" panose="02040503050406030204" pitchFamily="18" charset="0"/>
                <a:cs typeface="Verdana"/>
              </a:rPr>
              <a:t> </a:t>
            </a:r>
            <a:r>
              <a:rPr sz="1600" spc="-55" dirty="0">
                <a:latin typeface="Cambria" panose="02040503050406030204" pitchFamily="18" charset="0"/>
                <a:cs typeface="Verdana"/>
              </a:rPr>
              <a:t>very</a:t>
            </a:r>
            <a:r>
              <a:rPr sz="1600" spc="-85" dirty="0">
                <a:latin typeface="Cambria" panose="02040503050406030204" pitchFamily="18" charset="0"/>
                <a:cs typeface="Verdana"/>
              </a:rPr>
              <a:t> </a:t>
            </a:r>
            <a:r>
              <a:rPr sz="1600" spc="-20" dirty="0">
                <a:latin typeface="Cambria" panose="02040503050406030204" pitchFamily="18" charset="0"/>
                <a:cs typeface="Verdana"/>
              </a:rPr>
              <a:t>hi</a:t>
            </a:r>
            <a:r>
              <a:rPr sz="1600" spc="-30" dirty="0">
                <a:latin typeface="Cambria" panose="02040503050406030204" pitchFamily="18" charset="0"/>
                <a:cs typeface="Verdana"/>
              </a:rPr>
              <a:t>gh</a:t>
            </a:r>
            <a:r>
              <a:rPr sz="1600" spc="-90" dirty="0">
                <a:latin typeface="Cambria" panose="02040503050406030204" pitchFamily="18" charset="0"/>
                <a:cs typeface="Verdana"/>
              </a:rPr>
              <a:t> </a:t>
            </a:r>
            <a:r>
              <a:rPr sz="1600" spc="-160" dirty="0">
                <a:latin typeface="Cambria" panose="02040503050406030204" pitchFamily="18" charset="0"/>
                <a:cs typeface="Verdana"/>
              </a:rPr>
              <a:t>s</a:t>
            </a:r>
            <a:r>
              <a:rPr sz="1600" spc="-95" dirty="0">
                <a:latin typeface="Cambria" panose="02040503050406030204" pitchFamily="18" charset="0"/>
                <a:cs typeface="Verdana"/>
              </a:rPr>
              <a:t>t</a:t>
            </a:r>
            <a:r>
              <a:rPr sz="1600" spc="90" dirty="0">
                <a:latin typeface="Cambria" panose="02040503050406030204" pitchFamily="18" charset="0"/>
                <a:cs typeface="Verdana"/>
              </a:rPr>
              <a:t>a</a:t>
            </a:r>
            <a:r>
              <a:rPr sz="1600" spc="20" dirty="0">
                <a:latin typeface="Cambria" panose="02040503050406030204" pitchFamily="18" charset="0"/>
                <a:cs typeface="Verdana"/>
              </a:rPr>
              <a:t>n</a:t>
            </a:r>
            <a:r>
              <a:rPr sz="1600" spc="25" dirty="0">
                <a:latin typeface="Cambria" panose="02040503050406030204" pitchFamily="18" charset="0"/>
                <a:cs typeface="Verdana"/>
              </a:rPr>
              <a:t>d</a:t>
            </a:r>
            <a:r>
              <a:rPr sz="1600" spc="90" dirty="0">
                <a:latin typeface="Cambria" panose="02040503050406030204" pitchFamily="18" charset="0"/>
                <a:cs typeface="Verdana"/>
              </a:rPr>
              <a:t>a</a:t>
            </a:r>
            <a:r>
              <a:rPr sz="1600" spc="-40" dirty="0">
                <a:latin typeface="Cambria" panose="02040503050406030204" pitchFamily="18" charset="0"/>
                <a:cs typeface="Verdana"/>
              </a:rPr>
              <a:t>rd</a:t>
            </a:r>
            <a:r>
              <a:rPr sz="1600" spc="-125" dirty="0">
                <a:latin typeface="Cambria" panose="02040503050406030204" pitchFamily="18" charset="0"/>
                <a:cs typeface="Verdana"/>
              </a:rPr>
              <a:t>s  </a:t>
            </a:r>
            <a:r>
              <a:rPr sz="1600" spc="5" dirty="0">
                <a:latin typeface="Cambria" panose="02040503050406030204" pitchFamily="18" charset="0"/>
                <a:cs typeface="Verdana"/>
              </a:rPr>
              <a:t>on </a:t>
            </a:r>
            <a:r>
              <a:rPr sz="1600" spc="10" dirty="0">
                <a:latin typeface="Cambria" panose="02040503050406030204" pitchFamily="18" charset="0"/>
                <a:cs typeface="Verdana"/>
              </a:rPr>
              <a:t>how </a:t>
            </a:r>
            <a:r>
              <a:rPr sz="1600" spc="-35" dirty="0">
                <a:latin typeface="Cambria" panose="02040503050406030204" pitchFamily="18" charset="0"/>
                <a:cs typeface="Verdana"/>
              </a:rPr>
              <a:t>they </a:t>
            </a:r>
            <a:r>
              <a:rPr sz="1600" dirty="0">
                <a:latin typeface="Cambria" panose="02040503050406030204" pitchFamily="18" charset="0"/>
                <a:cs typeface="Verdana"/>
              </a:rPr>
              <a:t>are received, </a:t>
            </a:r>
            <a:r>
              <a:rPr sz="1600" spc="5" dirty="0">
                <a:latin typeface="Cambria" panose="02040503050406030204" pitchFamily="18" charset="0"/>
                <a:cs typeface="Verdana"/>
              </a:rPr>
              <a:t> </a:t>
            </a:r>
            <a:r>
              <a:rPr sz="1600" spc="-95" dirty="0">
                <a:latin typeface="Cambria" panose="02040503050406030204" pitchFamily="18" charset="0"/>
                <a:cs typeface="Verdana"/>
              </a:rPr>
              <a:t>t</a:t>
            </a:r>
            <a:r>
              <a:rPr sz="1600" dirty="0">
                <a:latin typeface="Cambria" panose="02040503050406030204" pitchFamily="18" charset="0"/>
                <a:cs typeface="Verdana"/>
              </a:rPr>
              <a:t>re</a:t>
            </a:r>
            <a:r>
              <a:rPr sz="1600" spc="-5" dirty="0">
                <a:latin typeface="Cambria" panose="02040503050406030204" pitchFamily="18" charset="0"/>
                <a:cs typeface="Verdana"/>
              </a:rPr>
              <a:t>a</a:t>
            </a:r>
            <a:r>
              <a:rPr sz="1600" spc="-95" dirty="0">
                <a:latin typeface="Cambria" panose="02040503050406030204" pitchFamily="18" charset="0"/>
                <a:cs typeface="Verdana"/>
              </a:rPr>
              <a:t>t</a:t>
            </a:r>
            <a:r>
              <a:rPr sz="1600" spc="65" dirty="0">
                <a:latin typeface="Cambria" panose="02040503050406030204" pitchFamily="18" charset="0"/>
                <a:cs typeface="Verdana"/>
              </a:rPr>
              <a:t>ed</a:t>
            </a:r>
            <a:r>
              <a:rPr sz="1600" spc="-50" dirty="0">
                <a:latin typeface="Cambria" panose="02040503050406030204" pitchFamily="18" charset="0"/>
                <a:cs typeface="Verdana"/>
              </a:rPr>
              <a:t> </a:t>
            </a:r>
            <a:r>
              <a:rPr sz="1600" spc="90" dirty="0">
                <a:latin typeface="Cambria" panose="02040503050406030204" pitchFamily="18" charset="0"/>
                <a:cs typeface="Verdana"/>
              </a:rPr>
              <a:t>a</a:t>
            </a:r>
            <a:r>
              <a:rPr sz="1600" spc="20" dirty="0">
                <a:latin typeface="Cambria" panose="02040503050406030204" pitchFamily="18" charset="0"/>
                <a:cs typeface="Verdana"/>
              </a:rPr>
              <a:t>nd</a:t>
            </a:r>
            <a:r>
              <a:rPr sz="1600" spc="-85" dirty="0">
                <a:latin typeface="Cambria" panose="02040503050406030204" pitchFamily="18" charset="0"/>
                <a:cs typeface="Verdana"/>
              </a:rPr>
              <a:t> </a:t>
            </a:r>
            <a:r>
              <a:rPr sz="1600" spc="-90" dirty="0">
                <a:latin typeface="Cambria" panose="02040503050406030204" pitchFamily="18" charset="0"/>
                <a:cs typeface="Verdana"/>
              </a:rPr>
              <a:t>t</a:t>
            </a:r>
            <a:r>
              <a:rPr sz="1600" spc="-55" dirty="0">
                <a:latin typeface="Cambria" panose="02040503050406030204" pitchFamily="18" charset="0"/>
                <a:cs typeface="Verdana"/>
              </a:rPr>
              <a:t>heir</a:t>
            </a:r>
            <a:r>
              <a:rPr sz="1600" spc="-80" dirty="0">
                <a:latin typeface="Cambria" panose="02040503050406030204" pitchFamily="18" charset="0"/>
                <a:cs typeface="Verdana"/>
              </a:rPr>
              <a:t> </a:t>
            </a:r>
            <a:r>
              <a:rPr sz="1600" spc="-15" dirty="0">
                <a:latin typeface="Cambria" panose="02040503050406030204" pitchFamily="18" charset="0"/>
                <a:cs typeface="Verdana"/>
              </a:rPr>
              <a:t>pr</a:t>
            </a:r>
            <a:r>
              <a:rPr sz="1600" spc="-20" dirty="0">
                <a:latin typeface="Cambria" panose="02040503050406030204" pitchFamily="18" charset="0"/>
                <a:cs typeface="Verdana"/>
              </a:rPr>
              <a:t>ob</a:t>
            </a:r>
            <a:r>
              <a:rPr sz="1600" spc="10" dirty="0">
                <a:latin typeface="Cambria" panose="02040503050406030204" pitchFamily="18" charset="0"/>
                <a:cs typeface="Verdana"/>
              </a:rPr>
              <a:t>l</a:t>
            </a:r>
            <a:r>
              <a:rPr sz="1600" spc="5" dirty="0">
                <a:latin typeface="Cambria" panose="02040503050406030204" pitchFamily="18" charset="0"/>
                <a:cs typeface="Verdana"/>
              </a:rPr>
              <a:t>e</a:t>
            </a:r>
            <a:r>
              <a:rPr sz="1600" spc="20" dirty="0">
                <a:latin typeface="Cambria" panose="02040503050406030204" pitchFamily="18" charset="0"/>
                <a:cs typeface="Verdana"/>
              </a:rPr>
              <a:t>m</a:t>
            </a:r>
            <a:r>
              <a:rPr sz="1600" spc="-125" dirty="0">
                <a:latin typeface="Cambria" panose="02040503050406030204" pitchFamily="18" charset="0"/>
                <a:cs typeface="Verdana"/>
              </a:rPr>
              <a:t>s  </a:t>
            </a:r>
            <a:r>
              <a:rPr sz="1600" spc="90" dirty="0">
                <a:latin typeface="Cambria" panose="02040503050406030204" pitchFamily="18" charset="0"/>
                <a:cs typeface="Verdana"/>
              </a:rPr>
              <a:t>a</a:t>
            </a:r>
            <a:r>
              <a:rPr sz="1600" spc="-45" dirty="0">
                <a:latin typeface="Cambria" panose="02040503050406030204" pitchFamily="18" charset="0"/>
                <a:cs typeface="Verdana"/>
              </a:rPr>
              <a:t>re</a:t>
            </a:r>
            <a:r>
              <a:rPr sz="1600" spc="-90" dirty="0">
                <a:latin typeface="Cambria" panose="02040503050406030204" pitchFamily="18" charset="0"/>
                <a:cs typeface="Verdana"/>
              </a:rPr>
              <a:t> </a:t>
            </a:r>
            <a:r>
              <a:rPr sz="1600" spc="75" dirty="0">
                <a:latin typeface="Cambria" panose="02040503050406030204" pitchFamily="18" charset="0"/>
                <a:cs typeface="Verdana"/>
              </a:rPr>
              <a:t>d</a:t>
            </a:r>
            <a:r>
              <a:rPr sz="1600" spc="-35" dirty="0">
                <a:latin typeface="Cambria" panose="02040503050406030204" pitchFamily="18" charset="0"/>
                <a:cs typeface="Verdana"/>
              </a:rPr>
              <a:t>is</a:t>
            </a:r>
            <a:r>
              <a:rPr sz="1600" spc="-40" dirty="0">
                <a:latin typeface="Cambria" panose="02040503050406030204" pitchFamily="18" charset="0"/>
                <a:cs typeface="Verdana"/>
              </a:rPr>
              <a:t>c</a:t>
            </a:r>
            <a:r>
              <a:rPr sz="1600" spc="-95" dirty="0">
                <a:latin typeface="Cambria" panose="02040503050406030204" pitchFamily="18" charset="0"/>
                <a:cs typeface="Verdana"/>
              </a:rPr>
              <a:t>us</a:t>
            </a:r>
            <a:r>
              <a:rPr sz="1600" spc="-15" dirty="0">
                <a:latin typeface="Cambria" panose="02040503050406030204" pitchFamily="18" charset="0"/>
                <a:cs typeface="Verdana"/>
              </a:rPr>
              <a:t>se</a:t>
            </a:r>
            <a:r>
              <a:rPr sz="1600" spc="-5" dirty="0">
                <a:latin typeface="Cambria" panose="02040503050406030204" pitchFamily="18" charset="0"/>
                <a:cs typeface="Verdana"/>
              </a:rPr>
              <a:t>d</a:t>
            </a:r>
            <a:r>
              <a:rPr sz="1600" spc="-105" dirty="0">
                <a:latin typeface="Cambria" panose="02040503050406030204" pitchFamily="18" charset="0"/>
                <a:cs typeface="Verdana"/>
              </a:rPr>
              <a:t>,</a:t>
            </a:r>
            <a:r>
              <a:rPr sz="1600" spc="-120" dirty="0">
                <a:latin typeface="Cambria" panose="02040503050406030204" pitchFamily="18" charset="0"/>
                <a:cs typeface="Verdana"/>
              </a:rPr>
              <a:t> </a:t>
            </a:r>
            <a:r>
              <a:rPr sz="1600" spc="95" dirty="0">
                <a:latin typeface="Cambria" panose="02040503050406030204" pitchFamily="18" charset="0"/>
                <a:cs typeface="Verdana"/>
              </a:rPr>
              <a:t>a</a:t>
            </a:r>
            <a:r>
              <a:rPr sz="1600" spc="-95" dirty="0">
                <a:latin typeface="Cambria" panose="02040503050406030204" pitchFamily="18" charset="0"/>
                <a:cs typeface="Verdana"/>
              </a:rPr>
              <a:t> </a:t>
            </a:r>
            <a:r>
              <a:rPr sz="1600" spc="-20" dirty="0">
                <a:latin typeface="Cambria" panose="02040503050406030204" pitchFamily="18" charset="0"/>
                <a:cs typeface="Verdana"/>
              </a:rPr>
              <a:t>b</a:t>
            </a:r>
            <a:r>
              <a:rPr sz="1600" spc="10" dirty="0">
                <a:latin typeface="Cambria" panose="02040503050406030204" pitchFamily="18" charset="0"/>
                <a:cs typeface="Verdana"/>
              </a:rPr>
              <a:t>l</a:t>
            </a:r>
            <a:r>
              <a:rPr sz="1600" spc="-35" dirty="0">
                <a:latin typeface="Cambria" panose="02040503050406030204" pitchFamily="18" charset="0"/>
                <a:cs typeface="Verdana"/>
              </a:rPr>
              <a:t>ueprint  </a:t>
            </a:r>
            <a:r>
              <a:rPr sz="1600" spc="45" dirty="0">
                <a:latin typeface="Cambria" panose="02040503050406030204" pitchFamily="18" charset="0"/>
                <a:cs typeface="Verdana"/>
              </a:rPr>
              <a:t>o</a:t>
            </a:r>
            <a:r>
              <a:rPr sz="1600" spc="-75" dirty="0">
                <a:latin typeface="Cambria" panose="02040503050406030204" pitchFamily="18" charset="0"/>
                <a:cs typeface="Verdana"/>
              </a:rPr>
              <a:t>nus</a:t>
            </a:r>
            <a:r>
              <a:rPr sz="1600" spc="-90" dirty="0">
                <a:latin typeface="Cambria" panose="02040503050406030204" pitchFamily="18" charset="0"/>
                <a:cs typeface="Verdana"/>
              </a:rPr>
              <a:t> t</a:t>
            </a:r>
            <a:r>
              <a:rPr sz="1600" spc="55" dirty="0">
                <a:latin typeface="Cambria" panose="02040503050406030204" pitchFamily="18" charset="0"/>
                <a:cs typeface="Verdana"/>
              </a:rPr>
              <a:t>o</a:t>
            </a:r>
            <a:r>
              <a:rPr sz="1600" spc="-70" dirty="0">
                <a:latin typeface="Cambria" panose="02040503050406030204" pitchFamily="18" charset="0"/>
                <a:cs typeface="Verdana"/>
              </a:rPr>
              <a:t> </a:t>
            </a:r>
            <a:r>
              <a:rPr sz="1600" spc="-95" dirty="0">
                <a:latin typeface="Cambria" panose="02040503050406030204" pitchFamily="18" charset="0"/>
                <a:cs typeface="Verdana"/>
              </a:rPr>
              <a:t>t</a:t>
            </a:r>
            <a:r>
              <a:rPr sz="1600" spc="-5" dirty="0">
                <a:latin typeface="Cambria" panose="02040503050406030204" pitchFamily="18" charset="0"/>
                <a:cs typeface="Verdana"/>
              </a:rPr>
              <a:t>hem</a:t>
            </a:r>
            <a:r>
              <a:rPr sz="1600" spc="-80" dirty="0">
                <a:latin typeface="Cambria" panose="02040503050406030204" pitchFamily="18" charset="0"/>
                <a:cs typeface="Verdana"/>
              </a:rPr>
              <a:t> </a:t>
            </a:r>
            <a:r>
              <a:rPr sz="1600" spc="-40" dirty="0">
                <a:latin typeface="Cambria" panose="02040503050406030204" pitchFamily="18" charset="0"/>
                <a:cs typeface="Verdana"/>
              </a:rPr>
              <a:t>presen</a:t>
            </a:r>
            <a:r>
              <a:rPr sz="1600" spc="-50" dirty="0">
                <a:latin typeface="Cambria" panose="02040503050406030204" pitchFamily="18" charset="0"/>
                <a:cs typeface="Verdana"/>
              </a:rPr>
              <a:t>t</a:t>
            </a:r>
            <a:r>
              <a:rPr sz="1600" spc="65" dirty="0">
                <a:latin typeface="Cambria" panose="02040503050406030204" pitchFamily="18" charset="0"/>
                <a:cs typeface="Verdana"/>
              </a:rPr>
              <a:t>ed</a:t>
            </a:r>
            <a:r>
              <a:rPr sz="1600" spc="-105" dirty="0">
                <a:latin typeface="Cambria" panose="02040503050406030204" pitchFamily="18" charset="0"/>
                <a:cs typeface="Verdana"/>
              </a:rPr>
              <a:t>,</a:t>
            </a:r>
            <a:r>
              <a:rPr sz="1600" spc="-75" dirty="0">
                <a:latin typeface="Cambria" panose="02040503050406030204" pitchFamily="18" charset="0"/>
                <a:cs typeface="Verdana"/>
              </a:rPr>
              <a:t> </a:t>
            </a:r>
            <a:r>
              <a:rPr sz="1600" spc="-55" dirty="0">
                <a:latin typeface="Cambria" panose="02040503050406030204" pitchFamily="18" charset="0"/>
                <a:cs typeface="Verdana"/>
              </a:rPr>
              <a:t>f</a:t>
            </a:r>
            <a:r>
              <a:rPr sz="1600" spc="45" dirty="0">
                <a:latin typeface="Cambria" panose="02040503050406030204" pitchFamily="18" charset="0"/>
                <a:cs typeface="Verdana"/>
              </a:rPr>
              <a:t>o</a:t>
            </a:r>
            <a:r>
              <a:rPr sz="1600" spc="-135" dirty="0">
                <a:latin typeface="Cambria" panose="02040503050406030204" pitchFamily="18" charset="0"/>
                <a:cs typeface="Verdana"/>
              </a:rPr>
              <a:t>r  </a:t>
            </a:r>
            <a:r>
              <a:rPr sz="1600" spc="95" dirty="0">
                <a:latin typeface="Cambria" panose="02040503050406030204" pitchFamily="18" charset="0"/>
                <a:cs typeface="Verdana"/>
              </a:rPr>
              <a:t>a</a:t>
            </a:r>
            <a:r>
              <a:rPr sz="1600" spc="-90" dirty="0">
                <a:latin typeface="Cambria" panose="02040503050406030204" pitchFamily="18" charset="0"/>
                <a:cs typeface="Verdana"/>
              </a:rPr>
              <a:t> </a:t>
            </a:r>
            <a:r>
              <a:rPr sz="1600" spc="-55" dirty="0">
                <a:latin typeface="Cambria" panose="02040503050406030204" pitchFamily="18" charset="0"/>
                <a:cs typeface="Verdana"/>
              </a:rPr>
              <a:t>f</a:t>
            </a:r>
            <a:r>
              <a:rPr sz="1600" spc="-65" dirty="0">
                <a:latin typeface="Cambria" panose="02040503050406030204" pitchFamily="18" charset="0"/>
                <a:cs typeface="Verdana"/>
              </a:rPr>
              <a:t>ir</a:t>
            </a:r>
            <a:r>
              <a:rPr sz="1600" spc="-165" dirty="0">
                <a:latin typeface="Cambria" panose="02040503050406030204" pitchFamily="18" charset="0"/>
                <a:cs typeface="Verdana"/>
              </a:rPr>
              <a:t>m</a:t>
            </a:r>
            <a:r>
              <a:rPr sz="1600" spc="-90" dirty="0">
                <a:latin typeface="Cambria" panose="02040503050406030204" pitchFamily="18" charset="0"/>
                <a:cs typeface="Verdana"/>
              </a:rPr>
              <a:t> </a:t>
            </a:r>
            <a:r>
              <a:rPr sz="1600" spc="-60" dirty="0">
                <a:latin typeface="Cambria" panose="02040503050406030204" pitchFamily="18" charset="0"/>
                <a:cs typeface="Verdana"/>
              </a:rPr>
              <a:t>so</a:t>
            </a:r>
            <a:r>
              <a:rPr sz="1600" spc="-70" dirty="0">
                <a:latin typeface="Cambria" panose="02040503050406030204" pitchFamily="18" charset="0"/>
                <a:cs typeface="Verdana"/>
              </a:rPr>
              <a:t>l</a:t>
            </a:r>
            <a:r>
              <a:rPr sz="1600" spc="-60" dirty="0">
                <a:latin typeface="Cambria" panose="02040503050406030204" pitchFamily="18" charset="0"/>
                <a:cs typeface="Verdana"/>
              </a:rPr>
              <a:t>u</a:t>
            </a:r>
            <a:r>
              <a:rPr sz="1600" spc="-65" dirty="0">
                <a:latin typeface="Cambria" panose="02040503050406030204" pitchFamily="18" charset="0"/>
                <a:cs typeface="Verdana"/>
              </a:rPr>
              <a:t>t</a:t>
            </a:r>
            <a:r>
              <a:rPr sz="1600" spc="-15" dirty="0">
                <a:latin typeface="Cambria" panose="02040503050406030204" pitchFamily="18" charset="0"/>
                <a:cs typeface="Verdana"/>
              </a:rPr>
              <a:t>i</a:t>
            </a:r>
            <a:r>
              <a:rPr sz="1600" spc="-35" dirty="0">
                <a:latin typeface="Cambria" panose="02040503050406030204" pitchFamily="18" charset="0"/>
                <a:cs typeface="Verdana"/>
              </a:rPr>
              <a:t>o</a:t>
            </a:r>
            <a:r>
              <a:rPr sz="1600" spc="-30" dirty="0">
                <a:latin typeface="Cambria" panose="02040503050406030204" pitchFamily="18" charset="0"/>
                <a:cs typeface="Verdana"/>
              </a:rPr>
              <a:t>n</a:t>
            </a:r>
            <a:r>
              <a:rPr sz="1600" spc="-90" dirty="0">
                <a:latin typeface="Cambria" panose="02040503050406030204" pitchFamily="18" charset="0"/>
                <a:cs typeface="Verdana"/>
              </a:rPr>
              <a:t> </a:t>
            </a:r>
            <a:r>
              <a:rPr sz="1600" spc="40" dirty="0">
                <a:latin typeface="Cambria" panose="02040503050406030204" pitchFamily="18" charset="0"/>
                <a:cs typeface="Verdana"/>
              </a:rPr>
              <a:t>an</a:t>
            </a:r>
            <a:r>
              <a:rPr sz="1600" spc="45" dirty="0">
                <a:latin typeface="Cambria" panose="02040503050406030204" pitchFamily="18" charset="0"/>
                <a:cs typeface="Verdana"/>
              </a:rPr>
              <a:t>d</a:t>
            </a:r>
            <a:r>
              <a:rPr sz="1600" spc="-95" dirty="0">
                <a:latin typeface="Cambria" panose="02040503050406030204" pitchFamily="18" charset="0"/>
                <a:cs typeface="Verdana"/>
              </a:rPr>
              <a:t> t</a:t>
            </a:r>
            <a:r>
              <a:rPr sz="1600" spc="-85" dirty="0">
                <a:latin typeface="Cambria" panose="02040503050406030204" pitchFamily="18" charset="0"/>
                <a:cs typeface="Verdana"/>
              </a:rPr>
              <a:t>his  </a:t>
            </a:r>
            <a:r>
              <a:rPr sz="1600" spc="65" dirty="0">
                <a:latin typeface="Cambria" panose="02040503050406030204" pitchFamily="18" charset="0"/>
                <a:cs typeface="Verdana"/>
              </a:rPr>
              <a:t>p</a:t>
            </a:r>
            <a:r>
              <a:rPr sz="1600" spc="-40" dirty="0">
                <a:latin typeface="Cambria" panose="02040503050406030204" pitchFamily="18" charset="0"/>
                <a:cs typeface="Verdana"/>
              </a:rPr>
              <a:t>r</a:t>
            </a:r>
            <a:r>
              <a:rPr sz="1600" spc="-65" dirty="0">
                <a:latin typeface="Cambria" panose="02040503050406030204" pitchFamily="18" charset="0"/>
                <a:cs typeface="Verdana"/>
              </a:rPr>
              <a:t>o</a:t>
            </a:r>
            <a:r>
              <a:rPr sz="1600" spc="-25" dirty="0">
                <a:latin typeface="Cambria" panose="02040503050406030204" pitchFamily="18" charset="0"/>
                <a:cs typeface="Verdana"/>
              </a:rPr>
              <a:t>cess</a:t>
            </a:r>
            <a:r>
              <a:rPr sz="1600" spc="-85" dirty="0">
                <a:latin typeface="Cambria" panose="02040503050406030204" pitchFamily="18" charset="0"/>
                <a:cs typeface="Verdana"/>
              </a:rPr>
              <a:t> </a:t>
            </a:r>
            <a:r>
              <a:rPr sz="1600" spc="-95" dirty="0">
                <a:latin typeface="Cambria" panose="02040503050406030204" pitchFamily="18" charset="0"/>
                <a:cs typeface="Verdana"/>
              </a:rPr>
              <a:t>i</a:t>
            </a:r>
            <a:r>
              <a:rPr sz="1600" spc="-165" dirty="0">
                <a:latin typeface="Cambria" panose="02040503050406030204" pitchFamily="18" charset="0"/>
                <a:cs typeface="Verdana"/>
              </a:rPr>
              <a:t>s</a:t>
            </a:r>
            <a:r>
              <a:rPr sz="1600" spc="-100" dirty="0">
                <a:latin typeface="Cambria" panose="02040503050406030204" pitchFamily="18" charset="0"/>
                <a:cs typeface="Verdana"/>
              </a:rPr>
              <a:t> </a:t>
            </a:r>
            <a:r>
              <a:rPr sz="1600" spc="-55" dirty="0">
                <a:latin typeface="Cambria" panose="02040503050406030204" pitchFamily="18" charset="0"/>
                <a:cs typeface="Verdana"/>
              </a:rPr>
              <a:t>f</a:t>
            </a:r>
            <a:r>
              <a:rPr sz="1600" spc="95" dirty="0">
                <a:latin typeface="Cambria" panose="02040503050406030204" pitchFamily="18" charset="0"/>
                <a:cs typeface="Verdana"/>
              </a:rPr>
              <a:t>a</a:t>
            </a:r>
            <a:r>
              <a:rPr sz="1600" spc="-10" dirty="0">
                <a:latin typeface="Cambria" panose="02040503050406030204" pitchFamily="18" charset="0"/>
                <a:cs typeface="Verdana"/>
              </a:rPr>
              <a:t>ci</a:t>
            </a:r>
            <a:r>
              <a:rPr sz="1600" spc="10" dirty="0">
                <a:latin typeface="Cambria" panose="02040503050406030204" pitchFamily="18" charset="0"/>
                <a:cs typeface="Verdana"/>
              </a:rPr>
              <a:t>l</a:t>
            </a:r>
            <a:r>
              <a:rPr sz="1600" spc="-70" dirty="0">
                <a:latin typeface="Cambria" panose="02040503050406030204" pitchFamily="18" charset="0"/>
                <a:cs typeface="Verdana"/>
              </a:rPr>
              <a:t>i</a:t>
            </a:r>
            <a:r>
              <a:rPr sz="1600" spc="-120" dirty="0">
                <a:latin typeface="Cambria" panose="02040503050406030204" pitchFamily="18" charset="0"/>
                <a:cs typeface="Verdana"/>
              </a:rPr>
              <a:t>t</a:t>
            </a:r>
            <a:r>
              <a:rPr sz="1600" spc="95" dirty="0">
                <a:latin typeface="Cambria" panose="02040503050406030204" pitchFamily="18" charset="0"/>
                <a:cs typeface="Verdana"/>
              </a:rPr>
              <a:t>a</a:t>
            </a:r>
            <a:r>
              <a:rPr sz="1600" spc="-95" dirty="0">
                <a:latin typeface="Cambria" panose="02040503050406030204" pitchFamily="18" charset="0"/>
                <a:cs typeface="Verdana"/>
              </a:rPr>
              <a:t>t</a:t>
            </a:r>
            <a:r>
              <a:rPr sz="1600" spc="65" dirty="0">
                <a:latin typeface="Cambria" panose="02040503050406030204" pitchFamily="18" charset="0"/>
                <a:cs typeface="Verdana"/>
              </a:rPr>
              <a:t>e</a:t>
            </a:r>
            <a:r>
              <a:rPr sz="1600" spc="75" dirty="0">
                <a:latin typeface="Cambria" panose="02040503050406030204" pitchFamily="18" charset="0"/>
                <a:cs typeface="Verdana"/>
              </a:rPr>
              <a:t>d</a:t>
            </a:r>
            <a:r>
              <a:rPr sz="1600" spc="-105" dirty="0">
                <a:latin typeface="Cambria" panose="02040503050406030204" pitchFamily="18" charset="0"/>
                <a:cs typeface="Verdana"/>
              </a:rPr>
              <a:t>,</a:t>
            </a:r>
            <a:r>
              <a:rPr sz="1600" spc="-65" dirty="0">
                <a:latin typeface="Cambria" panose="02040503050406030204" pitchFamily="18" charset="0"/>
                <a:cs typeface="Verdana"/>
              </a:rPr>
              <a:t> </a:t>
            </a:r>
            <a:r>
              <a:rPr sz="1600" spc="65" dirty="0">
                <a:latin typeface="Cambria" panose="02040503050406030204" pitchFamily="18" charset="0"/>
                <a:cs typeface="Verdana"/>
              </a:rPr>
              <a:t>b</a:t>
            </a:r>
            <a:r>
              <a:rPr sz="1600" spc="-50" dirty="0">
                <a:latin typeface="Cambria" panose="02040503050406030204" pitchFamily="18" charset="0"/>
                <a:cs typeface="Verdana"/>
              </a:rPr>
              <a:t>y  </a:t>
            </a:r>
            <a:r>
              <a:rPr sz="1600" spc="-60" dirty="0">
                <a:latin typeface="Cambria" panose="02040503050406030204" pitchFamily="18" charset="0"/>
                <a:cs typeface="Verdana"/>
              </a:rPr>
              <a:t>so</a:t>
            </a:r>
            <a:r>
              <a:rPr sz="1600" spc="-70" dirty="0">
                <a:latin typeface="Cambria" panose="02040503050406030204" pitchFamily="18" charset="0"/>
                <a:cs typeface="Verdana"/>
              </a:rPr>
              <a:t>l</a:t>
            </a:r>
            <a:r>
              <a:rPr sz="1600" spc="15" dirty="0">
                <a:latin typeface="Cambria" panose="02040503050406030204" pitchFamily="18" charset="0"/>
                <a:cs typeface="Verdana"/>
              </a:rPr>
              <a:t>i</a:t>
            </a:r>
            <a:r>
              <a:rPr sz="1600" spc="40" dirty="0">
                <a:latin typeface="Cambria" panose="02040503050406030204" pitchFamily="18" charset="0"/>
                <a:cs typeface="Verdana"/>
              </a:rPr>
              <a:t>c</a:t>
            </a:r>
            <a:r>
              <a:rPr sz="1600" spc="-70" dirty="0">
                <a:latin typeface="Cambria" panose="02040503050406030204" pitchFamily="18" charset="0"/>
                <a:cs typeface="Verdana"/>
              </a:rPr>
              <a:t>i</a:t>
            </a:r>
            <a:r>
              <a:rPr sz="1600" spc="-120" dirty="0">
                <a:latin typeface="Cambria" panose="02040503050406030204" pitchFamily="18" charset="0"/>
                <a:cs typeface="Verdana"/>
              </a:rPr>
              <a:t>t</a:t>
            </a:r>
            <a:r>
              <a:rPr sz="1600" spc="-25" dirty="0">
                <a:latin typeface="Cambria" panose="02040503050406030204" pitchFamily="18" charset="0"/>
                <a:cs typeface="Verdana"/>
              </a:rPr>
              <a:t>ing</a:t>
            </a:r>
            <a:r>
              <a:rPr sz="1600" spc="-95" dirty="0">
                <a:latin typeface="Cambria" panose="02040503050406030204" pitchFamily="18" charset="0"/>
                <a:cs typeface="Verdana"/>
              </a:rPr>
              <a:t> </a:t>
            </a:r>
            <a:r>
              <a:rPr sz="1600" spc="-90" dirty="0">
                <a:latin typeface="Cambria" panose="02040503050406030204" pitchFamily="18" charset="0"/>
                <a:cs typeface="Verdana"/>
              </a:rPr>
              <a:t>t</a:t>
            </a:r>
            <a:r>
              <a:rPr sz="1600" spc="-55" dirty="0">
                <a:latin typeface="Cambria" panose="02040503050406030204" pitchFamily="18" charset="0"/>
                <a:cs typeface="Verdana"/>
              </a:rPr>
              <a:t>heir</a:t>
            </a:r>
            <a:r>
              <a:rPr sz="1600" spc="-80" dirty="0">
                <a:latin typeface="Cambria" panose="02040503050406030204" pitchFamily="18" charset="0"/>
                <a:cs typeface="Verdana"/>
              </a:rPr>
              <a:t> </a:t>
            </a:r>
            <a:r>
              <a:rPr sz="1600" spc="-55" dirty="0">
                <a:latin typeface="Cambria" panose="02040503050406030204" pitchFamily="18" charset="0"/>
                <a:cs typeface="Verdana"/>
              </a:rPr>
              <a:t>f</a:t>
            </a:r>
            <a:r>
              <a:rPr sz="1600" spc="-85" dirty="0">
                <a:latin typeface="Cambria" panose="02040503050406030204" pitchFamily="18" charset="0"/>
                <a:cs typeface="Verdana"/>
              </a:rPr>
              <a:t>u</a:t>
            </a:r>
            <a:r>
              <a:rPr sz="1600" spc="-15" dirty="0">
                <a:latin typeface="Cambria" panose="02040503050406030204" pitchFamily="18" charset="0"/>
                <a:cs typeface="Verdana"/>
              </a:rPr>
              <a:t>l</a:t>
            </a:r>
            <a:r>
              <a:rPr sz="1600" spc="-90" dirty="0">
                <a:latin typeface="Cambria" panose="02040503050406030204" pitchFamily="18" charset="0"/>
                <a:cs typeface="Verdana"/>
              </a:rPr>
              <a:t>l</a:t>
            </a:r>
            <a:r>
              <a:rPr sz="1600" spc="-114" dirty="0">
                <a:latin typeface="Cambria" panose="02040503050406030204" pitchFamily="18" charset="0"/>
                <a:cs typeface="Verdana"/>
              </a:rPr>
              <a:t> </a:t>
            </a:r>
            <a:r>
              <a:rPr sz="1600" spc="-95" dirty="0">
                <a:latin typeface="Cambria" panose="02040503050406030204" pitchFamily="18" charset="0"/>
                <a:cs typeface="Verdana"/>
              </a:rPr>
              <a:t>s</a:t>
            </a:r>
            <a:r>
              <a:rPr sz="1600" spc="-105" dirty="0">
                <a:latin typeface="Cambria" panose="02040503050406030204" pitchFamily="18" charset="0"/>
                <a:cs typeface="Verdana"/>
              </a:rPr>
              <a:t>u</a:t>
            </a:r>
            <a:r>
              <a:rPr sz="1600" spc="65" dirty="0">
                <a:latin typeface="Cambria" panose="02040503050406030204" pitchFamily="18" charset="0"/>
                <a:cs typeface="Verdana"/>
              </a:rPr>
              <a:t>pp</a:t>
            </a:r>
            <a:r>
              <a:rPr sz="1600" spc="45" dirty="0">
                <a:latin typeface="Cambria" panose="02040503050406030204" pitchFamily="18" charset="0"/>
                <a:cs typeface="Verdana"/>
              </a:rPr>
              <a:t>o</a:t>
            </a:r>
            <a:r>
              <a:rPr sz="1600" spc="-105" dirty="0">
                <a:latin typeface="Cambria" panose="02040503050406030204" pitchFamily="18" charset="0"/>
                <a:cs typeface="Verdana"/>
              </a:rPr>
              <a:t>rt  </a:t>
            </a:r>
            <a:r>
              <a:rPr lang="en-US" sz="1600" spc="70" dirty="0">
                <a:latin typeface="Cambria" panose="02040503050406030204" pitchFamily="18" charset="0"/>
                <a:cs typeface="Verdana"/>
              </a:rPr>
              <a:t>D</a:t>
            </a:r>
            <a:r>
              <a:rPr sz="1600" spc="-50" dirty="0">
                <a:latin typeface="Cambria" panose="02040503050406030204" pitchFamily="18" charset="0"/>
                <a:cs typeface="Verdana"/>
              </a:rPr>
              <a:t>ip</a:t>
            </a:r>
            <a:r>
              <a:rPr sz="1600" spc="-10" dirty="0">
                <a:latin typeface="Cambria" panose="02040503050406030204" pitchFamily="18" charset="0"/>
                <a:cs typeface="Verdana"/>
              </a:rPr>
              <a:t>l</a:t>
            </a:r>
            <a:r>
              <a:rPr sz="1600" spc="45" dirty="0">
                <a:latin typeface="Cambria" panose="02040503050406030204" pitchFamily="18" charset="0"/>
                <a:cs typeface="Verdana"/>
              </a:rPr>
              <a:t>o</a:t>
            </a:r>
            <a:r>
              <a:rPr sz="1600" spc="-35" dirty="0">
                <a:latin typeface="Cambria" panose="02040503050406030204" pitchFamily="18" charset="0"/>
                <a:cs typeface="Verdana"/>
              </a:rPr>
              <a:t>m</a:t>
            </a:r>
            <a:r>
              <a:rPr sz="1600" spc="90" dirty="0">
                <a:latin typeface="Cambria" panose="02040503050406030204" pitchFamily="18" charset="0"/>
                <a:cs typeface="Verdana"/>
              </a:rPr>
              <a:t>a</a:t>
            </a:r>
            <a:r>
              <a:rPr sz="1600" spc="-95" dirty="0">
                <a:latin typeface="Cambria" panose="02040503050406030204" pitchFamily="18" charset="0"/>
                <a:cs typeface="Verdana"/>
              </a:rPr>
              <a:t>t</a:t>
            </a:r>
            <a:r>
              <a:rPr sz="1600" spc="15" dirty="0">
                <a:latin typeface="Cambria" panose="02040503050406030204" pitchFamily="18" charset="0"/>
                <a:cs typeface="Verdana"/>
              </a:rPr>
              <a:t>i</a:t>
            </a:r>
            <a:r>
              <a:rPr sz="1600" spc="40" dirty="0">
                <a:latin typeface="Cambria" panose="02040503050406030204" pitchFamily="18" charset="0"/>
                <a:cs typeface="Verdana"/>
              </a:rPr>
              <a:t>c</a:t>
            </a:r>
            <a:r>
              <a:rPr sz="1600" spc="90" dirty="0">
                <a:latin typeface="Cambria" panose="02040503050406030204" pitchFamily="18" charset="0"/>
                <a:cs typeface="Verdana"/>
              </a:rPr>
              <a:t>a</a:t>
            </a:r>
            <a:r>
              <a:rPr sz="1600" spc="-80" dirty="0">
                <a:latin typeface="Cambria" panose="02040503050406030204" pitchFamily="18" charset="0"/>
                <a:cs typeface="Verdana"/>
              </a:rPr>
              <a:t>ll</a:t>
            </a:r>
            <a:r>
              <a:rPr sz="1600" spc="-70" dirty="0">
                <a:latin typeface="Cambria" panose="02040503050406030204" pitchFamily="18" charset="0"/>
                <a:cs typeface="Verdana"/>
              </a:rPr>
              <a:t>y</a:t>
            </a:r>
            <a:r>
              <a:rPr sz="1600" spc="-130" dirty="0">
                <a:latin typeface="Cambria" panose="02040503050406030204" pitchFamily="18" charset="0"/>
                <a:cs typeface="Verdana"/>
              </a:rPr>
              <a:t> </a:t>
            </a:r>
            <a:r>
              <a:rPr sz="1600" spc="90" dirty="0">
                <a:latin typeface="Cambria" panose="02040503050406030204" pitchFamily="18" charset="0"/>
                <a:cs typeface="Verdana"/>
              </a:rPr>
              <a:t>a</a:t>
            </a:r>
            <a:r>
              <a:rPr sz="1600" spc="15" dirty="0">
                <a:latin typeface="Cambria" panose="02040503050406030204" pitchFamily="18" charset="0"/>
                <a:cs typeface="Verdana"/>
              </a:rPr>
              <a:t>nd  </a:t>
            </a:r>
            <a:r>
              <a:rPr lang="en-US" sz="1600" spc="-25" dirty="0">
                <a:latin typeface="Cambria" panose="02040503050406030204" pitchFamily="18" charset="0"/>
                <a:cs typeface="Verdana"/>
              </a:rPr>
              <a:t>H</a:t>
            </a:r>
            <a:r>
              <a:rPr sz="1600" spc="-25" dirty="0">
                <a:latin typeface="Cambria" panose="02040503050406030204" pitchFamily="18" charset="0"/>
                <a:cs typeface="Verdana"/>
              </a:rPr>
              <a:t>umanely.</a:t>
            </a:r>
            <a:endParaRPr sz="1600" dirty="0">
              <a:latin typeface="Cambria" panose="02040503050406030204" pitchFamily="18" charset="0"/>
              <a:cs typeface="Verdana"/>
            </a:endParaRPr>
          </a:p>
        </p:txBody>
      </p:sp>
      <p:sp>
        <p:nvSpPr>
          <p:cNvPr id="6" name="object 6"/>
          <p:cNvSpPr txBox="1"/>
          <p:nvPr/>
        </p:nvSpPr>
        <p:spPr>
          <a:xfrm>
            <a:off x="8955717" y="3294741"/>
            <a:ext cx="3236283" cy="3508461"/>
          </a:xfrm>
          <a:prstGeom prst="rect">
            <a:avLst/>
          </a:prstGeom>
        </p:spPr>
        <p:txBody>
          <a:bodyPr vert="horz" wrap="square" lIns="0" tIns="8255" rIns="0" bIns="0" rtlCol="0">
            <a:spAutoFit/>
          </a:bodyPr>
          <a:lstStyle/>
          <a:p>
            <a:pPr marL="12700" marR="5080">
              <a:lnSpc>
                <a:spcPct val="102200"/>
              </a:lnSpc>
              <a:spcBef>
                <a:spcPts val="65"/>
              </a:spcBef>
            </a:pPr>
            <a:r>
              <a:rPr sz="1600" spc="30" dirty="0">
                <a:latin typeface="Cambria" panose="02040503050406030204" pitchFamily="18" charset="0"/>
                <a:cs typeface="Verdana"/>
              </a:rPr>
              <a:t>Ou</a:t>
            </a:r>
            <a:r>
              <a:rPr sz="1600" spc="-155" dirty="0">
                <a:latin typeface="Cambria" panose="02040503050406030204" pitchFamily="18" charset="0"/>
                <a:cs typeface="Verdana"/>
              </a:rPr>
              <a:t>r</a:t>
            </a:r>
            <a:r>
              <a:rPr sz="1600" spc="-100" dirty="0">
                <a:latin typeface="Cambria" panose="02040503050406030204" pitchFamily="18" charset="0"/>
                <a:cs typeface="Verdana"/>
              </a:rPr>
              <a:t> </a:t>
            </a:r>
            <a:r>
              <a:rPr lang="en-US" sz="1600" spc="-100" dirty="0">
                <a:latin typeface="Cambria" panose="02040503050406030204" pitchFamily="18" charset="0"/>
                <a:cs typeface="Verdana"/>
              </a:rPr>
              <a:t> </a:t>
            </a:r>
            <a:r>
              <a:rPr sz="1600" spc="-85" dirty="0">
                <a:latin typeface="Cambria" panose="02040503050406030204" pitchFamily="18" charset="0"/>
                <a:cs typeface="Verdana"/>
              </a:rPr>
              <a:t>u</a:t>
            </a:r>
            <a:r>
              <a:rPr sz="1600" spc="-15" dirty="0">
                <a:latin typeface="Cambria" panose="02040503050406030204" pitchFamily="18" charset="0"/>
                <a:cs typeface="Verdana"/>
              </a:rPr>
              <a:t>l</a:t>
            </a:r>
            <a:r>
              <a:rPr sz="1600" spc="-95" dirty="0">
                <a:latin typeface="Cambria" panose="02040503050406030204" pitchFamily="18" charset="0"/>
                <a:cs typeface="Verdana"/>
              </a:rPr>
              <a:t>t</a:t>
            </a:r>
            <a:r>
              <a:rPr sz="1600" spc="-35" dirty="0">
                <a:latin typeface="Cambria" panose="02040503050406030204" pitchFamily="18" charset="0"/>
                <a:cs typeface="Verdana"/>
              </a:rPr>
              <a:t>i</a:t>
            </a:r>
            <a:r>
              <a:rPr sz="1600" spc="-95" dirty="0">
                <a:latin typeface="Cambria" panose="02040503050406030204" pitchFamily="18" charset="0"/>
                <a:cs typeface="Verdana"/>
              </a:rPr>
              <a:t>m</a:t>
            </a:r>
            <a:r>
              <a:rPr sz="1600" spc="90" dirty="0">
                <a:latin typeface="Cambria" panose="02040503050406030204" pitchFamily="18" charset="0"/>
                <a:cs typeface="Verdana"/>
              </a:rPr>
              <a:t>a</a:t>
            </a:r>
            <a:r>
              <a:rPr sz="1600" spc="-95" dirty="0">
                <a:latin typeface="Cambria" panose="02040503050406030204" pitchFamily="18" charset="0"/>
                <a:cs typeface="Verdana"/>
              </a:rPr>
              <a:t>t</a:t>
            </a:r>
            <a:r>
              <a:rPr sz="1600" spc="65" dirty="0">
                <a:latin typeface="Cambria" panose="02040503050406030204" pitchFamily="18" charset="0"/>
                <a:cs typeface="Verdana"/>
              </a:rPr>
              <a:t>e</a:t>
            </a:r>
            <a:r>
              <a:rPr sz="1600" spc="-75" dirty="0">
                <a:latin typeface="Cambria" panose="02040503050406030204" pitchFamily="18" charset="0"/>
                <a:cs typeface="Verdana"/>
              </a:rPr>
              <a:t> </a:t>
            </a:r>
            <a:r>
              <a:rPr sz="1600" spc="100" dirty="0">
                <a:latin typeface="Cambria" panose="02040503050406030204" pitchFamily="18" charset="0"/>
                <a:cs typeface="Verdana"/>
              </a:rPr>
              <a:t>M</a:t>
            </a:r>
            <a:r>
              <a:rPr sz="1600" spc="-130" dirty="0">
                <a:latin typeface="Cambria" panose="02040503050406030204" pitchFamily="18" charset="0"/>
                <a:cs typeface="Verdana"/>
              </a:rPr>
              <a:t>is</a:t>
            </a:r>
            <a:r>
              <a:rPr sz="1600" spc="-165" dirty="0">
                <a:latin typeface="Cambria" panose="02040503050406030204" pitchFamily="18" charset="0"/>
                <a:cs typeface="Verdana"/>
              </a:rPr>
              <a:t>s</a:t>
            </a:r>
            <a:r>
              <a:rPr sz="1600" spc="-15" dirty="0">
                <a:latin typeface="Cambria" panose="02040503050406030204" pitchFamily="18" charset="0"/>
                <a:cs typeface="Verdana"/>
              </a:rPr>
              <a:t>i</a:t>
            </a:r>
            <a:r>
              <a:rPr sz="1600" spc="-35" dirty="0">
                <a:latin typeface="Cambria" panose="02040503050406030204" pitchFamily="18" charset="0"/>
                <a:cs typeface="Verdana"/>
              </a:rPr>
              <a:t>o</a:t>
            </a:r>
            <a:r>
              <a:rPr sz="1600" spc="-30" dirty="0">
                <a:latin typeface="Cambria" panose="02040503050406030204" pitchFamily="18" charset="0"/>
                <a:cs typeface="Verdana"/>
              </a:rPr>
              <a:t>n</a:t>
            </a:r>
            <a:r>
              <a:rPr sz="1600" spc="-110" dirty="0">
                <a:latin typeface="Cambria" panose="02040503050406030204" pitchFamily="18" charset="0"/>
                <a:cs typeface="Verdana"/>
              </a:rPr>
              <a:t> </a:t>
            </a:r>
            <a:r>
              <a:rPr sz="1600" spc="-95" dirty="0">
                <a:latin typeface="Cambria" panose="02040503050406030204" pitchFamily="18" charset="0"/>
                <a:cs typeface="Verdana"/>
              </a:rPr>
              <a:t>i</a:t>
            </a:r>
            <a:r>
              <a:rPr sz="1600" spc="-165" dirty="0">
                <a:latin typeface="Cambria" panose="02040503050406030204" pitchFamily="18" charset="0"/>
                <a:cs typeface="Verdana"/>
              </a:rPr>
              <a:t>s</a:t>
            </a:r>
            <a:r>
              <a:rPr sz="1600" spc="-90" dirty="0">
                <a:latin typeface="Cambria" panose="02040503050406030204" pitchFamily="18" charset="0"/>
                <a:cs typeface="Verdana"/>
              </a:rPr>
              <a:t> </a:t>
            </a:r>
            <a:r>
              <a:rPr sz="1600" spc="-95" dirty="0">
                <a:latin typeface="Cambria" panose="02040503050406030204" pitchFamily="18" charset="0"/>
                <a:cs typeface="Verdana"/>
              </a:rPr>
              <a:t>t</a:t>
            </a:r>
            <a:r>
              <a:rPr sz="1600" spc="35" dirty="0">
                <a:latin typeface="Cambria" panose="02040503050406030204" pitchFamily="18" charset="0"/>
                <a:cs typeface="Verdana"/>
              </a:rPr>
              <a:t>h</a:t>
            </a:r>
            <a:r>
              <a:rPr sz="1600" spc="25" dirty="0">
                <a:latin typeface="Cambria" panose="02040503050406030204" pitchFamily="18" charset="0"/>
                <a:cs typeface="Verdana"/>
              </a:rPr>
              <a:t>a</a:t>
            </a:r>
            <a:r>
              <a:rPr sz="1600" spc="-65" dirty="0">
                <a:latin typeface="Cambria" panose="02040503050406030204" pitchFamily="18" charset="0"/>
                <a:cs typeface="Verdana"/>
              </a:rPr>
              <a:t>t  </a:t>
            </a:r>
            <a:r>
              <a:rPr sz="1600" spc="-15" dirty="0">
                <a:latin typeface="Cambria" panose="02040503050406030204" pitchFamily="18" charset="0"/>
                <a:cs typeface="Verdana"/>
              </a:rPr>
              <a:t>though</a:t>
            </a:r>
            <a:r>
              <a:rPr sz="1600" spc="-75" dirty="0">
                <a:latin typeface="Cambria" panose="02040503050406030204" pitchFamily="18" charset="0"/>
                <a:cs typeface="Verdana"/>
              </a:rPr>
              <a:t> </a:t>
            </a:r>
            <a:r>
              <a:rPr sz="1600" spc="-45" dirty="0">
                <a:latin typeface="Cambria" panose="02040503050406030204" pitchFamily="18" charset="0"/>
                <a:cs typeface="Tahoma"/>
              </a:rPr>
              <a:t>‘</a:t>
            </a:r>
            <a:r>
              <a:rPr sz="1600" i="1" spc="-45" dirty="0">
                <a:latin typeface="Cambria" panose="02040503050406030204" pitchFamily="18" charset="0"/>
                <a:cs typeface="Tahoma"/>
              </a:rPr>
              <a:t>Word</a:t>
            </a:r>
            <a:r>
              <a:rPr sz="1600" i="1" spc="-15" dirty="0">
                <a:latin typeface="Cambria" panose="02040503050406030204" pitchFamily="18" charset="0"/>
                <a:cs typeface="Tahoma"/>
              </a:rPr>
              <a:t> </a:t>
            </a:r>
            <a:r>
              <a:rPr sz="1600" i="1" spc="-55" dirty="0">
                <a:latin typeface="Cambria" panose="02040503050406030204" pitchFamily="18" charset="0"/>
                <a:cs typeface="Tahoma"/>
              </a:rPr>
              <a:t>of</a:t>
            </a:r>
            <a:r>
              <a:rPr sz="1600" i="1" spc="-25" dirty="0">
                <a:latin typeface="Cambria" panose="02040503050406030204" pitchFamily="18" charset="0"/>
                <a:cs typeface="Tahoma"/>
              </a:rPr>
              <a:t> </a:t>
            </a:r>
            <a:r>
              <a:rPr sz="1600" i="1" spc="-35" dirty="0">
                <a:latin typeface="Cambria" panose="02040503050406030204" pitchFamily="18" charset="0"/>
                <a:cs typeface="Tahoma"/>
              </a:rPr>
              <a:t>Mouth’</a:t>
            </a:r>
            <a:r>
              <a:rPr sz="1600" i="1" spc="-25" dirty="0">
                <a:latin typeface="Cambria" panose="02040503050406030204" pitchFamily="18" charset="0"/>
                <a:cs typeface="Tahoma"/>
              </a:rPr>
              <a:t> </a:t>
            </a:r>
            <a:r>
              <a:rPr sz="1600" spc="-55" dirty="0">
                <a:latin typeface="Cambria" panose="02040503050406030204" pitchFamily="18" charset="0"/>
                <a:cs typeface="Verdana"/>
              </a:rPr>
              <a:t>or </a:t>
            </a:r>
            <a:r>
              <a:rPr sz="1600" spc="-50" dirty="0">
                <a:latin typeface="Cambria" panose="02040503050406030204" pitchFamily="18" charset="0"/>
                <a:cs typeface="Verdana"/>
              </a:rPr>
              <a:t> re</a:t>
            </a:r>
            <a:r>
              <a:rPr sz="1600" spc="-45" dirty="0">
                <a:latin typeface="Cambria" panose="02040503050406030204" pitchFamily="18" charset="0"/>
                <a:cs typeface="Verdana"/>
              </a:rPr>
              <a:t>f</a:t>
            </a:r>
            <a:r>
              <a:rPr sz="1600" spc="-35" dirty="0">
                <a:latin typeface="Cambria" panose="02040503050406030204" pitchFamily="18" charset="0"/>
                <a:cs typeface="Verdana"/>
              </a:rPr>
              <a:t>err</a:t>
            </a:r>
            <a:r>
              <a:rPr sz="1600" spc="-55" dirty="0">
                <a:latin typeface="Cambria" panose="02040503050406030204" pitchFamily="18" charset="0"/>
                <a:cs typeface="Verdana"/>
              </a:rPr>
              <a:t>a</a:t>
            </a:r>
            <a:r>
              <a:rPr sz="1600" spc="-70" dirty="0">
                <a:latin typeface="Cambria" panose="02040503050406030204" pitchFamily="18" charset="0"/>
                <a:cs typeface="Verdana"/>
              </a:rPr>
              <a:t>l</a:t>
            </a:r>
            <a:r>
              <a:rPr sz="1600" spc="-160" dirty="0">
                <a:latin typeface="Cambria" panose="02040503050406030204" pitchFamily="18" charset="0"/>
                <a:cs typeface="Verdana"/>
              </a:rPr>
              <a:t>s</a:t>
            </a:r>
            <a:r>
              <a:rPr lang="en-US" sz="1600" spc="-110" dirty="0">
                <a:latin typeface="Cambria" panose="02040503050406030204" pitchFamily="18" charset="0"/>
                <a:cs typeface="Verdana"/>
              </a:rPr>
              <a:t> </a:t>
            </a:r>
            <a:r>
              <a:rPr sz="1600" spc="130" dirty="0">
                <a:latin typeface="Cambria" panose="02040503050406030204" pitchFamily="18" charset="0"/>
                <a:cs typeface="Verdana"/>
              </a:rPr>
              <a:t>C</a:t>
            </a:r>
            <a:r>
              <a:rPr sz="1600" spc="-70" dirty="0">
                <a:latin typeface="Cambria" panose="02040503050406030204" pitchFamily="18" charset="0"/>
                <a:cs typeface="Verdana"/>
              </a:rPr>
              <a:t>l</a:t>
            </a:r>
            <a:r>
              <a:rPr sz="1600" spc="-40" dirty="0">
                <a:latin typeface="Cambria" panose="02040503050406030204" pitchFamily="18" charset="0"/>
                <a:cs typeface="Verdana"/>
              </a:rPr>
              <a:t>ien</a:t>
            </a:r>
            <a:r>
              <a:rPr sz="1600" spc="-50" dirty="0">
                <a:latin typeface="Cambria" panose="02040503050406030204" pitchFamily="18" charset="0"/>
                <a:cs typeface="Verdana"/>
              </a:rPr>
              <a:t>t</a:t>
            </a:r>
            <a:r>
              <a:rPr sz="1600" spc="-160" dirty="0">
                <a:latin typeface="Cambria" panose="02040503050406030204" pitchFamily="18" charset="0"/>
                <a:cs typeface="Verdana"/>
              </a:rPr>
              <a:t>s</a:t>
            </a:r>
            <a:r>
              <a:rPr sz="1600" spc="-90" dirty="0">
                <a:latin typeface="Cambria" panose="02040503050406030204" pitchFamily="18" charset="0"/>
                <a:cs typeface="Verdana"/>
              </a:rPr>
              <a:t> </a:t>
            </a:r>
            <a:r>
              <a:rPr sz="1600" spc="-35" dirty="0">
                <a:latin typeface="Cambria" panose="02040503050406030204" pitchFamily="18" charset="0"/>
                <a:cs typeface="Verdana"/>
              </a:rPr>
              <a:t>m</a:t>
            </a:r>
            <a:r>
              <a:rPr sz="1600" spc="90" dirty="0">
                <a:latin typeface="Cambria" panose="02040503050406030204" pitchFamily="18" charset="0"/>
                <a:cs typeface="Verdana"/>
              </a:rPr>
              <a:t>a</a:t>
            </a:r>
            <a:r>
              <a:rPr sz="1600" spc="-70" dirty="0">
                <a:latin typeface="Cambria" panose="02040503050406030204" pitchFamily="18" charset="0"/>
                <a:cs typeface="Verdana"/>
              </a:rPr>
              <a:t>y</a:t>
            </a:r>
            <a:r>
              <a:rPr sz="1600" spc="-110" dirty="0">
                <a:latin typeface="Cambria" panose="02040503050406030204" pitchFamily="18" charset="0"/>
                <a:cs typeface="Verdana"/>
              </a:rPr>
              <a:t> </a:t>
            </a:r>
            <a:r>
              <a:rPr sz="1600" spc="20" dirty="0">
                <a:latin typeface="Cambria" panose="02040503050406030204" pitchFamily="18" charset="0"/>
                <a:cs typeface="Verdana"/>
              </a:rPr>
              <a:t>w</a:t>
            </a:r>
            <a:r>
              <a:rPr sz="1600" spc="-85" dirty="0">
                <a:latin typeface="Cambria" panose="02040503050406030204" pitchFamily="18" charset="0"/>
                <a:cs typeface="Verdana"/>
              </a:rPr>
              <a:t>is</a:t>
            </a:r>
            <a:r>
              <a:rPr sz="1600" spc="-125" dirty="0">
                <a:latin typeface="Cambria" panose="02040503050406030204" pitchFamily="18" charset="0"/>
                <a:cs typeface="Verdana"/>
              </a:rPr>
              <a:t>h</a:t>
            </a:r>
            <a:r>
              <a:rPr sz="1600" spc="-100" dirty="0">
                <a:latin typeface="Cambria" panose="02040503050406030204" pitchFamily="18" charset="0"/>
                <a:cs typeface="Verdana"/>
              </a:rPr>
              <a:t> </a:t>
            </a:r>
            <a:r>
              <a:rPr sz="1600" spc="-95" dirty="0">
                <a:latin typeface="Cambria" panose="02040503050406030204" pitchFamily="18" charset="0"/>
                <a:cs typeface="Verdana"/>
              </a:rPr>
              <a:t>t</a:t>
            </a:r>
            <a:r>
              <a:rPr sz="1600" spc="40" dirty="0">
                <a:latin typeface="Cambria" panose="02040503050406030204" pitchFamily="18" charset="0"/>
                <a:cs typeface="Verdana"/>
              </a:rPr>
              <a:t>o </a:t>
            </a:r>
            <a:r>
              <a:rPr sz="1600" spc="-55" dirty="0">
                <a:latin typeface="Cambria" panose="02040503050406030204" pitchFamily="18" charset="0"/>
                <a:cs typeface="Verdana"/>
              </a:rPr>
              <a:t>v</a:t>
            </a:r>
            <a:r>
              <a:rPr sz="1600" spc="-105" dirty="0">
                <a:latin typeface="Cambria" panose="02040503050406030204" pitchFamily="18" charset="0"/>
                <a:cs typeface="Verdana"/>
              </a:rPr>
              <a:t>isi</a:t>
            </a:r>
            <a:r>
              <a:rPr sz="1600" spc="-110" dirty="0">
                <a:latin typeface="Cambria" panose="02040503050406030204" pitchFamily="18" charset="0"/>
                <a:cs typeface="Verdana"/>
              </a:rPr>
              <a:t>t</a:t>
            </a:r>
            <a:r>
              <a:rPr sz="1600" spc="-85" dirty="0">
                <a:latin typeface="Cambria" panose="02040503050406030204" pitchFamily="18" charset="0"/>
                <a:cs typeface="Verdana"/>
              </a:rPr>
              <a:t> </a:t>
            </a:r>
            <a:r>
              <a:rPr sz="1600" spc="45" dirty="0">
                <a:latin typeface="Cambria" panose="02040503050406030204" pitchFamily="18" charset="0"/>
                <a:cs typeface="Verdana"/>
              </a:rPr>
              <a:t>o</a:t>
            </a:r>
            <a:r>
              <a:rPr sz="1600" spc="-95" dirty="0">
                <a:latin typeface="Cambria" panose="02040503050406030204" pitchFamily="18" charset="0"/>
                <a:cs typeface="Verdana"/>
              </a:rPr>
              <a:t>ur</a:t>
            </a:r>
            <a:r>
              <a:rPr sz="1600" spc="-90" dirty="0">
                <a:latin typeface="Cambria" panose="02040503050406030204" pitchFamily="18" charset="0"/>
                <a:cs typeface="Verdana"/>
              </a:rPr>
              <a:t> </a:t>
            </a:r>
            <a:r>
              <a:rPr sz="1600" spc="-120" dirty="0">
                <a:latin typeface="Cambria" panose="02040503050406030204" pitchFamily="18" charset="0"/>
                <a:cs typeface="Verdana"/>
              </a:rPr>
              <a:t>Establishment</a:t>
            </a:r>
            <a:r>
              <a:rPr sz="1600" spc="-105" dirty="0">
                <a:latin typeface="Cambria" panose="02040503050406030204" pitchFamily="18" charset="0"/>
                <a:cs typeface="Verdana"/>
              </a:rPr>
              <a:t>,</a:t>
            </a:r>
            <a:r>
              <a:rPr sz="1600" spc="-100" dirty="0">
                <a:latin typeface="Cambria" panose="02040503050406030204" pitchFamily="18" charset="0"/>
                <a:cs typeface="Verdana"/>
              </a:rPr>
              <a:t> </a:t>
            </a:r>
            <a:r>
              <a:rPr sz="1600" spc="-50" dirty="0">
                <a:latin typeface="Cambria" panose="02040503050406030204" pitchFamily="18" charset="0"/>
                <a:cs typeface="Verdana"/>
              </a:rPr>
              <a:t>or</a:t>
            </a:r>
            <a:r>
              <a:rPr sz="1600" spc="-80" dirty="0">
                <a:latin typeface="Cambria" panose="02040503050406030204" pitchFamily="18" charset="0"/>
                <a:cs typeface="Verdana"/>
              </a:rPr>
              <a:t> if  </a:t>
            </a:r>
            <a:r>
              <a:rPr sz="1600" spc="-95" dirty="0">
                <a:latin typeface="Cambria" panose="02040503050406030204" pitchFamily="18" charset="0"/>
                <a:cs typeface="Verdana"/>
              </a:rPr>
              <a:t>t</a:t>
            </a:r>
            <a:r>
              <a:rPr sz="1600" spc="-10" dirty="0">
                <a:latin typeface="Cambria" panose="02040503050406030204" pitchFamily="18" charset="0"/>
                <a:cs typeface="Verdana"/>
              </a:rPr>
              <a:t>hey</a:t>
            </a:r>
            <a:r>
              <a:rPr sz="1600" spc="-75" dirty="0">
                <a:latin typeface="Cambria" panose="02040503050406030204" pitchFamily="18" charset="0"/>
                <a:cs typeface="Verdana"/>
              </a:rPr>
              <a:t> </a:t>
            </a:r>
            <a:r>
              <a:rPr sz="1600" spc="90" dirty="0">
                <a:latin typeface="Cambria" panose="02040503050406030204" pitchFamily="18" charset="0"/>
                <a:cs typeface="Verdana"/>
              </a:rPr>
              <a:t>a</a:t>
            </a:r>
            <a:r>
              <a:rPr sz="1600" spc="-45" dirty="0">
                <a:latin typeface="Cambria" panose="02040503050406030204" pitchFamily="18" charset="0"/>
                <a:cs typeface="Verdana"/>
              </a:rPr>
              <a:t>re</a:t>
            </a:r>
            <a:r>
              <a:rPr sz="1600" spc="-90" dirty="0">
                <a:latin typeface="Cambria" panose="02040503050406030204" pitchFamily="18" charset="0"/>
                <a:cs typeface="Verdana"/>
              </a:rPr>
              <a:t> </a:t>
            </a:r>
            <a:r>
              <a:rPr sz="1600" spc="5" dirty="0">
                <a:latin typeface="Cambria" panose="02040503050406030204" pitchFamily="18" charset="0"/>
                <a:cs typeface="Verdana"/>
              </a:rPr>
              <a:t>o</a:t>
            </a:r>
            <a:r>
              <a:rPr sz="1600" spc="-5" dirty="0">
                <a:latin typeface="Cambria" panose="02040503050406030204" pitchFamily="18" charset="0"/>
                <a:cs typeface="Verdana"/>
              </a:rPr>
              <a:t>v</a:t>
            </a:r>
            <a:r>
              <a:rPr sz="1600" spc="-50" dirty="0">
                <a:latin typeface="Cambria" panose="02040503050406030204" pitchFamily="18" charset="0"/>
                <a:cs typeface="Verdana"/>
              </a:rPr>
              <a:t>erseas,</a:t>
            </a:r>
            <a:r>
              <a:rPr sz="1600" spc="-85" dirty="0">
                <a:latin typeface="Cambria" panose="02040503050406030204" pitchFamily="18" charset="0"/>
                <a:cs typeface="Verdana"/>
              </a:rPr>
              <a:t> </a:t>
            </a:r>
            <a:r>
              <a:rPr sz="1600" spc="20" dirty="0">
                <a:latin typeface="Cambria" panose="02040503050406030204" pitchFamily="18" charset="0"/>
                <a:cs typeface="Verdana"/>
              </a:rPr>
              <a:t>w</a:t>
            </a:r>
            <a:r>
              <a:rPr sz="1600" spc="65" dirty="0">
                <a:latin typeface="Cambria" panose="02040503050406030204" pitchFamily="18" charset="0"/>
                <a:cs typeface="Verdana"/>
              </a:rPr>
              <a:t>e</a:t>
            </a:r>
            <a:r>
              <a:rPr sz="1600" spc="-100" dirty="0">
                <a:latin typeface="Cambria" panose="02040503050406030204" pitchFamily="18" charset="0"/>
                <a:cs typeface="Verdana"/>
              </a:rPr>
              <a:t> </a:t>
            </a:r>
            <a:r>
              <a:rPr sz="1600" spc="35" dirty="0">
                <a:latin typeface="Cambria" panose="02040503050406030204" pitchFamily="18" charset="0"/>
                <a:cs typeface="Verdana"/>
              </a:rPr>
              <a:t>h</a:t>
            </a:r>
            <a:r>
              <a:rPr sz="1600" spc="25" dirty="0">
                <a:latin typeface="Cambria" panose="02040503050406030204" pitchFamily="18" charset="0"/>
                <a:cs typeface="Verdana"/>
              </a:rPr>
              <a:t>a</a:t>
            </a:r>
            <a:r>
              <a:rPr sz="1600" spc="-55" dirty="0">
                <a:latin typeface="Cambria" panose="02040503050406030204" pitchFamily="18" charset="0"/>
                <a:cs typeface="Verdana"/>
              </a:rPr>
              <a:t>v</a:t>
            </a:r>
            <a:r>
              <a:rPr sz="1600" spc="45" dirty="0">
                <a:latin typeface="Cambria" panose="02040503050406030204" pitchFamily="18" charset="0"/>
                <a:cs typeface="Verdana"/>
              </a:rPr>
              <a:t>e  </a:t>
            </a:r>
            <a:r>
              <a:rPr sz="1600" spc="95" dirty="0">
                <a:latin typeface="Cambria" panose="02040503050406030204" pitchFamily="18" charset="0"/>
                <a:cs typeface="Verdana"/>
              </a:rPr>
              <a:t>a</a:t>
            </a:r>
            <a:r>
              <a:rPr sz="1600" spc="-95" dirty="0">
                <a:latin typeface="Cambria" panose="02040503050406030204" pitchFamily="18" charset="0"/>
                <a:cs typeface="Verdana"/>
              </a:rPr>
              <a:t> </a:t>
            </a:r>
            <a:r>
              <a:rPr sz="1600" spc="-160" dirty="0">
                <a:latin typeface="Cambria" panose="02040503050406030204" pitchFamily="18" charset="0"/>
                <a:cs typeface="Verdana"/>
              </a:rPr>
              <a:t>s</a:t>
            </a:r>
            <a:r>
              <a:rPr sz="1600" spc="105" dirty="0">
                <a:latin typeface="Cambria" panose="02040503050406030204" pitchFamily="18" charset="0"/>
                <a:cs typeface="Verdana"/>
              </a:rPr>
              <a:t>ec</a:t>
            </a:r>
            <a:r>
              <a:rPr sz="1600" spc="-40" dirty="0">
                <a:latin typeface="Cambria" panose="02040503050406030204" pitchFamily="18" charset="0"/>
                <a:cs typeface="Verdana"/>
              </a:rPr>
              <a:t>ure</a:t>
            </a:r>
            <a:r>
              <a:rPr sz="1600" spc="-100" dirty="0">
                <a:latin typeface="Cambria" panose="02040503050406030204" pitchFamily="18" charset="0"/>
                <a:cs typeface="Verdana"/>
              </a:rPr>
              <a:t> </a:t>
            </a:r>
            <a:r>
              <a:rPr lang="en-US" sz="1600" spc="-120" dirty="0">
                <a:latin typeface="Cambria" panose="02040503050406030204" pitchFamily="18" charset="0"/>
                <a:cs typeface="Verdana"/>
              </a:rPr>
              <a:t>S</a:t>
            </a:r>
            <a:r>
              <a:rPr sz="1600" spc="-120" dirty="0">
                <a:latin typeface="Cambria" panose="02040503050406030204" pitchFamily="18" charset="0"/>
                <a:cs typeface="Verdana"/>
              </a:rPr>
              <a:t>y</a:t>
            </a:r>
            <a:r>
              <a:rPr sz="1600" spc="-135" dirty="0">
                <a:latin typeface="Cambria" panose="02040503050406030204" pitchFamily="18" charset="0"/>
                <a:cs typeface="Verdana"/>
              </a:rPr>
              <a:t>s</a:t>
            </a:r>
            <a:r>
              <a:rPr sz="1600" spc="-125" dirty="0">
                <a:latin typeface="Cambria" panose="02040503050406030204" pitchFamily="18" charset="0"/>
                <a:cs typeface="Verdana"/>
              </a:rPr>
              <a:t>t</a:t>
            </a:r>
            <a:r>
              <a:rPr sz="1600" spc="10" dirty="0">
                <a:latin typeface="Cambria" panose="02040503050406030204" pitchFamily="18" charset="0"/>
                <a:cs typeface="Verdana"/>
              </a:rPr>
              <a:t>em</a:t>
            </a:r>
            <a:r>
              <a:rPr sz="1600" spc="-65" dirty="0">
                <a:latin typeface="Cambria" panose="02040503050406030204" pitchFamily="18" charset="0"/>
                <a:cs typeface="Verdana"/>
              </a:rPr>
              <a:t> </a:t>
            </a:r>
            <a:r>
              <a:rPr sz="1600" spc="-95" dirty="0">
                <a:latin typeface="Cambria" panose="02040503050406030204" pitchFamily="18" charset="0"/>
                <a:cs typeface="Verdana"/>
              </a:rPr>
              <a:t>t</a:t>
            </a:r>
            <a:r>
              <a:rPr sz="1600" spc="55" dirty="0">
                <a:latin typeface="Cambria" panose="02040503050406030204" pitchFamily="18" charset="0"/>
                <a:cs typeface="Verdana"/>
              </a:rPr>
              <a:t>o</a:t>
            </a:r>
            <a:r>
              <a:rPr sz="1600" spc="-70" dirty="0">
                <a:latin typeface="Cambria" panose="02040503050406030204" pitchFamily="18" charset="0"/>
                <a:cs typeface="Verdana"/>
              </a:rPr>
              <a:t> </a:t>
            </a:r>
            <a:r>
              <a:rPr sz="1600" spc="-55" dirty="0">
                <a:latin typeface="Cambria" panose="02040503050406030204" pitchFamily="18" charset="0"/>
                <a:cs typeface="Verdana"/>
              </a:rPr>
              <a:t>f</a:t>
            </a:r>
            <a:r>
              <a:rPr sz="1600" spc="90" dirty="0">
                <a:latin typeface="Cambria" panose="02040503050406030204" pitchFamily="18" charset="0"/>
                <a:cs typeface="Verdana"/>
              </a:rPr>
              <a:t>a</a:t>
            </a:r>
            <a:r>
              <a:rPr sz="1600" spc="150" dirty="0">
                <a:latin typeface="Cambria" panose="02040503050406030204" pitchFamily="18" charset="0"/>
                <a:cs typeface="Verdana"/>
              </a:rPr>
              <a:t>c</a:t>
            </a:r>
            <a:r>
              <a:rPr sz="1600" spc="-95" dirty="0">
                <a:latin typeface="Cambria" panose="02040503050406030204" pitchFamily="18" charset="0"/>
                <a:cs typeface="Verdana"/>
              </a:rPr>
              <a:t>i</a:t>
            </a:r>
            <a:r>
              <a:rPr sz="1600" spc="-70" dirty="0">
                <a:latin typeface="Cambria" panose="02040503050406030204" pitchFamily="18" charset="0"/>
                <a:cs typeface="Verdana"/>
              </a:rPr>
              <a:t>li</a:t>
            </a:r>
            <a:r>
              <a:rPr sz="1600" spc="-120" dirty="0">
                <a:latin typeface="Cambria" panose="02040503050406030204" pitchFamily="18" charset="0"/>
                <a:cs typeface="Verdana"/>
              </a:rPr>
              <a:t>t</a:t>
            </a:r>
            <a:r>
              <a:rPr sz="1600" spc="90" dirty="0">
                <a:latin typeface="Cambria" panose="02040503050406030204" pitchFamily="18" charset="0"/>
                <a:cs typeface="Verdana"/>
              </a:rPr>
              <a:t>a</a:t>
            </a:r>
            <a:r>
              <a:rPr sz="1600" spc="-95" dirty="0">
                <a:latin typeface="Cambria" panose="02040503050406030204" pitchFamily="18" charset="0"/>
                <a:cs typeface="Verdana"/>
              </a:rPr>
              <a:t>t</a:t>
            </a:r>
            <a:r>
              <a:rPr sz="1600" spc="45" dirty="0">
                <a:latin typeface="Cambria" panose="02040503050406030204" pitchFamily="18" charset="0"/>
                <a:cs typeface="Verdana"/>
              </a:rPr>
              <a:t>e </a:t>
            </a:r>
            <a:r>
              <a:rPr sz="1600" spc="-95" dirty="0">
                <a:latin typeface="Cambria" panose="02040503050406030204" pitchFamily="18" charset="0"/>
                <a:cs typeface="Verdana"/>
              </a:rPr>
              <a:t>t</a:t>
            </a:r>
            <a:r>
              <a:rPr sz="1600" spc="20" dirty="0">
                <a:latin typeface="Cambria" panose="02040503050406030204" pitchFamily="18" charset="0"/>
                <a:cs typeface="Verdana"/>
              </a:rPr>
              <a:t>he</a:t>
            </a:r>
            <a:r>
              <a:rPr sz="1600" spc="-70" dirty="0">
                <a:latin typeface="Cambria" panose="02040503050406030204" pitchFamily="18" charset="0"/>
                <a:cs typeface="Verdana"/>
              </a:rPr>
              <a:t> </a:t>
            </a:r>
            <a:r>
              <a:rPr sz="1600" spc="-10" dirty="0">
                <a:latin typeface="Cambria" panose="02040503050406030204" pitchFamily="18" charset="0"/>
                <a:cs typeface="Verdana"/>
              </a:rPr>
              <a:t>en</a:t>
            </a:r>
            <a:r>
              <a:rPr sz="1600" spc="-40" dirty="0">
                <a:latin typeface="Cambria" panose="02040503050406030204" pitchFamily="18" charset="0"/>
                <a:cs typeface="Verdana"/>
              </a:rPr>
              <a:t>t</a:t>
            </a:r>
            <a:r>
              <a:rPr sz="1600" spc="-55" dirty="0">
                <a:latin typeface="Cambria" panose="02040503050406030204" pitchFamily="18" charset="0"/>
                <a:cs typeface="Verdana"/>
              </a:rPr>
              <a:t>ir</a:t>
            </a:r>
            <a:r>
              <a:rPr sz="1600" spc="-80" dirty="0">
                <a:latin typeface="Cambria" panose="02040503050406030204" pitchFamily="18" charset="0"/>
                <a:cs typeface="Verdana"/>
              </a:rPr>
              <a:t>e </a:t>
            </a:r>
            <a:r>
              <a:rPr sz="1600" spc="65" dirty="0">
                <a:latin typeface="Cambria" panose="02040503050406030204" pitchFamily="18" charset="0"/>
                <a:cs typeface="Verdana"/>
              </a:rPr>
              <a:t>p</a:t>
            </a:r>
            <a:r>
              <a:rPr sz="1600" spc="-40" dirty="0">
                <a:latin typeface="Cambria" panose="02040503050406030204" pitchFamily="18" charset="0"/>
                <a:cs typeface="Verdana"/>
              </a:rPr>
              <a:t>r</a:t>
            </a:r>
            <a:r>
              <a:rPr sz="1600" spc="-65" dirty="0">
                <a:latin typeface="Cambria" panose="02040503050406030204" pitchFamily="18" charset="0"/>
                <a:cs typeface="Verdana"/>
              </a:rPr>
              <a:t>o</a:t>
            </a:r>
            <a:r>
              <a:rPr sz="1600" spc="-25" dirty="0">
                <a:latin typeface="Cambria" panose="02040503050406030204" pitchFamily="18" charset="0"/>
                <a:cs typeface="Verdana"/>
              </a:rPr>
              <a:t>cess</a:t>
            </a:r>
            <a:r>
              <a:rPr sz="1600" spc="-85" dirty="0">
                <a:latin typeface="Cambria" panose="02040503050406030204" pitchFamily="18" charset="0"/>
                <a:cs typeface="Verdana"/>
              </a:rPr>
              <a:t> </a:t>
            </a:r>
            <a:r>
              <a:rPr sz="1600" spc="45" dirty="0">
                <a:latin typeface="Cambria" panose="02040503050406030204" pitchFamily="18" charset="0"/>
                <a:cs typeface="Verdana"/>
              </a:rPr>
              <a:t>o</a:t>
            </a:r>
            <a:r>
              <a:rPr sz="1600" spc="-80" dirty="0">
                <a:latin typeface="Cambria" panose="02040503050406030204" pitchFamily="18" charset="0"/>
                <a:cs typeface="Verdana"/>
              </a:rPr>
              <a:t>n</a:t>
            </a:r>
            <a:r>
              <a:rPr sz="1600" spc="-15" dirty="0">
                <a:latin typeface="Cambria" panose="02040503050406030204" pitchFamily="18" charset="0"/>
                <a:cs typeface="Verdana"/>
              </a:rPr>
              <a:t>l</a:t>
            </a:r>
            <a:r>
              <a:rPr sz="1600" spc="-40" dirty="0">
                <a:latin typeface="Cambria" panose="02040503050406030204" pitchFamily="18" charset="0"/>
                <a:cs typeface="Verdana"/>
              </a:rPr>
              <a:t>ine,  </a:t>
            </a:r>
            <a:r>
              <a:rPr sz="1600" spc="20" dirty="0">
                <a:latin typeface="Cambria" panose="02040503050406030204" pitchFamily="18" charset="0"/>
                <a:cs typeface="Verdana"/>
              </a:rPr>
              <a:t>w</a:t>
            </a:r>
            <a:r>
              <a:rPr sz="1600" spc="-70" dirty="0">
                <a:latin typeface="Cambria" panose="02040503050406030204" pitchFamily="18" charset="0"/>
                <a:cs typeface="Verdana"/>
              </a:rPr>
              <a:t>i</a:t>
            </a:r>
            <a:r>
              <a:rPr sz="1600" spc="-120" dirty="0">
                <a:latin typeface="Cambria" panose="02040503050406030204" pitchFamily="18" charset="0"/>
                <a:cs typeface="Verdana"/>
              </a:rPr>
              <a:t>t</a:t>
            </a:r>
            <a:r>
              <a:rPr sz="1600" spc="-30" dirty="0">
                <a:latin typeface="Cambria" panose="02040503050406030204" pitchFamily="18" charset="0"/>
                <a:cs typeface="Verdana"/>
              </a:rPr>
              <a:t>h</a:t>
            </a:r>
            <a:r>
              <a:rPr sz="1600" spc="-75" dirty="0">
                <a:latin typeface="Cambria" panose="02040503050406030204" pitchFamily="18" charset="0"/>
                <a:cs typeface="Verdana"/>
              </a:rPr>
              <a:t> </a:t>
            </a:r>
            <a:r>
              <a:rPr sz="1600" spc="-95" dirty="0">
                <a:latin typeface="Cambria" panose="02040503050406030204" pitchFamily="18" charset="0"/>
                <a:cs typeface="Verdana"/>
              </a:rPr>
              <a:t>t</a:t>
            </a:r>
            <a:r>
              <a:rPr sz="1600" spc="15" dirty="0">
                <a:latin typeface="Cambria" panose="02040503050406030204" pitchFamily="18" charset="0"/>
                <a:cs typeface="Verdana"/>
              </a:rPr>
              <a:t>he</a:t>
            </a:r>
            <a:r>
              <a:rPr sz="1600" spc="-75" dirty="0">
                <a:latin typeface="Cambria" panose="02040503050406030204" pitchFamily="18" charset="0"/>
                <a:cs typeface="Verdana"/>
              </a:rPr>
              <a:t> </a:t>
            </a:r>
            <a:r>
              <a:rPr sz="1600" spc="-35" dirty="0">
                <a:latin typeface="Cambria" panose="02040503050406030204" pitchFamily="18" charset="0"/>
                <a:cs typeface="Verdana"/>
              </a:rPr>
              <a:t>sa</a:t>
            </a:r>
            <a:r>
              <a:rPr sz="1600" spc="-40" dirty="0">
                <a:latin typeface="Cambria" panose="02040503050406030204" pitchFamily="18" charset="0"/>
                <a:cs typeface="Verdana"/>
              </a:rPr>
              <a:t>m</a:t>
            </a:r>
            <a:r>
              <a:rPr sz="1600" spc="65" dirty="0">
                <a:latin typeface="Cambria" panose="02040503050406030204" pitchFamily="18" charset="0"/>
                <a:cs typeface="Verdana"/>
              </a:rPr>
              <a:t>e</a:t>
            </a:r>
            <a:r>
              <a:rPr sz="1600" spc="-100" dirty="0">
                <a:latin typeface="Cambria" panose="02040503050406030204" pitchFamily="18" charset="0"/>
                <a:cs typeface="Verdana"/>
              </a:rPr>
              <a:t> </a:t>
            </a:r>
            <a:r>
              <a:rPr sz="1600" spc="60" dirty="0">
                <a:latin typeface="Cambria" panose="02040503050406030204" pitchFamily="18" charset="0"/>
                <a:cs typeface="Verdana"/>
              </a:rPr>
              <a:t>p</a:t>
            </a:r>
            <a:r>
              <a:rPr sz="1600" spc="50" dirty="0">
                <a:latin typeface="Cambria" panose="02040503050406030204" pitchFamily="18" charset="0"/>
                <a:cs typeface="Verdana"/>
              </a:rPr>
              <a:t>o</a:t>
            </a:r>
            <a:r>
              <a:rPr sz="1600" spc="-114" dirty="0">
                <a:latin typeface="Cambria" panose="02040503050406030204" pitchFamily="18" charset="0"/>
                <a:cs typeface="Verdana"/>
              </a:rPr>
              <a:t>si</a:t>
            </a:r>
            <a:r>
              <a:rPr sz="1600" spc="-130" dirty="0">
                <a:latin typeface="Cambria" panose="02040503050406030204" pitchFamily="18" charset="0"/>
                <a:cs typeface="Verdana"/>
              </a:rPr>
              <a:t>t</a:t>
            </a:r>
            <a:r>
              <a:rPr sz="1600" spc="-75" dirty="0">
                <a:latin typeface="Cambria" panose="02040503050406030204" pitchFamily="18" charset="0"/>
                <a:cs typeface="Verdana"/>
              </a:rPr>
              <a:t>iv</a:t>
            </a:r>
            <a:r>
              <a:rPr sz="1600" spc="65" dirty="0">
                <a:latin typeface="Cambria" panose="02040503050406030204" pitchFamily="18" charset="0"/>
                <a:cs typeface="Verdana"/>
              </a:rPr>
              <a:t>e</a:t>
            </a:r>
            <a:r>
              <a:rPr sz="1600" spc="-65" dirty="0">
                <a:latin typeface="Cambria" panose="02040503050406030204" pitchFamily="18" charset="0"/>
                <a:cs typeface="Verdana"/>
              </a:rPr>
              <a:t> </a:t>
            </a:r>
            <a:r>
              <a:rPr sz="1600" spc="-70" dirty="0">
                <a:latin typeface="Cambria" panose="02040503050406030204" pitchFamily="18" charset="0"/>
                <a:cs typeface="Verdana"/>
              </a:rPr>
              <a:t>resul</a:t>
            </a:r>
            <a:r>
              <a:rPr sz="1600" spc="-95" dirty="0">
                <a:latin typeface="Cambria" panose="02040503050406030204" pitchFamily="18" charset="0"/>
                <a:cs typeface="Verdana"/>
              </a:rPr>
              <a:t>t</a:t>
            </a:r>
            <a:r>
              <a:rPr sz="1600" spc="-125" dirty="0">
                <a:latin typeface="Cambria" panose="02040503050406030204" pitchFamily="18" charset="0"/>
                <a:cs typeface="Verdana"/>
              </a:rPr>
              <a:t>s  </a:t>
            </a:r>
            <a:r>
              <a:rPr sz="1600" spc="45" dirty="0">
                <a:latin typeface="Cambria" panose="02040503050406030204" pitchFamily="18" charset="0"/>
                <a:cs typeface="Verdana"/>
              </a:rPr>
              <a:t>o</a:t>
            </a:r>
            <a:r>
              <a:rPr sz="1600" spc="-60" dirty="0">
                <a:latin typeface="Cambria" panose="02040503050406030204" pitchFamily="18" charset="0"/>
                <a:cs typeface="Verdana"/>
              </a:rPr>
              <a:t>u</a:t>
            </a:r>
            <a:r>
              <a:rPr sz="1600" spc="-65" dirty="0">
                <a:latin typeface="Cambria" panose="02040503050406030204" pitchFamily="18" charset="0"/>
                <a:cs typeface="Verdana"/>
              </a:rPr>
              <a:t>t</a:t>
            </a:r>
            <a:r>
              <a:rPr sz="1600" spc="150" dirty="0">
                <a:latin typeface="Cambria" panose="02040503050406030204" pitchFamily="18" charset="0"/>
                <a:cs typeface="Verdana"/>
              </a:rPr>
              <a:t>c</a:t>
            </a:r>
            <a:r>
              <a:rPr sz="1600" spc="45" dirty="0">
                <a:latin typeface="Cambria" panose="02040503050406030204" pitchFamily="18" charset="0"/>
                <a:cs typeface="Verdana"/>
              </a:rPr>
              <a:t>o</a:t>
            </a:r>
            <a:r>
              <a:rPr sz="1600" spc="-35" dirty="0">
                <a:latin typeface="Cambria" panose="02040503050406030204" pitchFamily="18" charset="0"/>
                <a:cs typeface="Verdana"/>
              </a:rPr>
              <a:t>m</a:t>
            </a:r>
            <a:r>
              <a:rPr sz="1600" spc="-20" dirty="0">
                <a:latin typeface="Cambria" panose="02040503050406030204" pitchFamily="18" charset="0"/>
                <a:cs typeface="Verdana"/>
              </a:rPr>
              <a:t>e.</a:t>
            </a:r>
            <a:r>
              <a:rPr sz="1600" dirty="0">
                <a:latin typeface="Cambria" panose="02040503050406030204" pitchFamily="18" charset="0"/>
                <a:cs typeface="Verdana"/>
              </a:rPr>
              <a:t> </a:t>
            </a:r>
            <a:r>
              <a:rPr sz="1600" spc="-170" dirty="0">
                <a:latin typeface="Cambria" panose="02040503050406030204" pitchFamily="18" charset="0"/>
                <a:cs typeface="Verdana"/>
              </a:rPr>
              <a:t> </a:t>
            </a:r>
            <a:r>
              <a:rPr sz="1600" spc="-145" dirty="0">
                <a:latin typeface="Cambria" panose="02040503050406030204" pitchFamily="18" charset="0"/>
                <a:cs typeface="Verdana"/>
              </a:rPr>
              <a:t>B</a:t>
            </a:r>
            <a:r>
              <a:rPr sz="1600" spc="-70" dirty="0">
                <a:latin typeface="Cambria" panose="02040503050406030204" pitchFamily="18" charset="0"/>
                <a:cs typeface="Verdana"/>
              </a:rPr>
              <a:t>y</a:t>
            </a:r>
            <a:r>
              <a:rPr sz="1600" spc="-85" dirty="0">
                <a:latin typeface="Cambria" panose="02040503050406030204" pitchFamily="18" charset="0"/>
                <a:cs typeface="Verdana"/>
              </a:rPr>
              <a:t> </a:t>
            </a:r>
            <a:r>
              <a:rPr sz="1600" spc="-95" dirty="0">
                <a:latin typeface="Cambria" panose="02040503050406030204" pitchFamily="18" charset="0"/>
                <a:cs typeface="Verdana"/>
              </a:rPr>
              <a:t>t</a:t>
            </a:r>
            <a:r>
              <a:rPr sz="1600" spc="15" dirty="0">
                <a:latin typeface="Cambria" panose="02040503050406030204" pitchFamily="18" charset="0"/>
                <a:cs typeface="Verdana"/>
              </a:rPr>
              <a:t>he</a:t>
            </a:r>
            <a:r>
              <a:rPr sz="1600" spc="-75" dirty="0">
                <a:latin typeface="Cambria" panose="02040503050406030204" pitchFamily="18" charset="0"/>
                <a:cs typeface="Verdana"/>
              </a:rPr>
              <a:t> </a:t>
            </a:r>
            <a:r>
              <a:rPr sz="1600" spc="-35" dirty="0">
                <a:latin typeface="Cambria" panose="02040503050406030204" pitchFamily="18" charset="0"/>
                <a:cs typeface="Verdana"/>
              </a:rPr>
              <a:t>sa</a:t>
            </a:r>
            <a:r>
              <a:rPr sz="1600" spc="-40" dirty="0">
                <a:latin typeface="Cambria" panose="02040503050406030204" pitchFamily="18" charset="0"/>
                <a:cs typeface="Verdana"/>
              </a:rPr>
              <a:t>m</a:t>
            </a:r>
            <a:r>
              <a:rPr sz="1600" spc="45" dirty="0">
                <a:latin typeface="Cambria" panose="02040503050406030204" pitchFamily="18" charset="0"/>
                <a:cs typeface="Verdana"/>
              </a:rPr>
              <a:t>e  </a:t>
            </a:r>
            <a:r>
              <a:rPr sz="1600" spc="-95" dirty="0">
                <a:latin typeface="Cambria" panose="02040503050406030204" pitchFamily="18" charset="0"/>
                <a:cs typeface="Verdana"/>
              </a:rPr>
              <a:t>t</a:t>
            </a:r>
            <a:r>
              <a:rPr sz="1600" spc="45" dirty="0">
                <a:latin typeface="Cambria" panose="02040503050406030204" pitchFamily="18" charset="0"/>
                <a:cs typeface="Verdana"/>
              </a:rPr>
              <a:t>o</a:t>
            </a:r>
            <a:r>
              <a:rPr sz="1600" spc="-45" dirty="0">
                <a:latin typeface="Cambria" panose="02040503050406030204" pitchFamily="18" charset="0"/>
                <a:cs typeface="Verdana"/>
              </a:rPr>
              <a:t>ken,</a:t>
            </a:r>
            <a:r>
              <a:rPr sz="1600" spc="-65" dirty="0">
                <a:latin typeface="Cambria" panose="02040503050406030204" pitchFamily="18" charset="0"/>
                <a:cs typeface="Verdana"/>
              </a:rPr>
              <a:t> </a:t>
            </a:r>
            <a:r>
              <a:rPr sz="1600" spc="130" dirty="0">
                <a:latin typeface="Cambria" panose="02040503050406030204" pitchFamily="18" charset="0"/>
                <a:cs typeface="Verdana"/>
              </a:rPr>
              <a:t>C</a:t>
            </a:r>
            <a:r>
              <a:rPr sz="1600" spc="-5" dirty="0">
                <a:latin typeface="Cambria" panose="02040503050406030204" pitchFamily="18" charset="0"/>
                <a:cs typeface="Verdana"/>
              </a:rPr>
              <a:t>red</a:t>
            </a:r>
            <a:r>
              <a:rPr sz="1600" spc="-70" dirty="0">
                <a:latin typeface="Cambria" panose="02040503050406030204" pitchFamily="18" charset="0"/>
                <a:cs typeface="Verdana"/>
              </a:rPr>
              <a:t>i</a:t>
            </a:r>
            <a:r>
              <a:rPr sz="1600" spc="-120" dirty="0">
                <a:latin typeface="Cambria" panose="02040503050406030204" pitchFamily="18" charset="0"/>
                <a:cs typeface="Verdana"/>
              </a:rPr>
              <a:t>t</a:t>
            </a:r>
            <a:r>
              <a:rPr sz="1600" spc="45" dirty="0">
                <a:latin typeface="Cambria" panose="02040503050406030204" pitchFamily="18" charset="0"/>
                <a:cs typeface="Verdana"/>
              </a:rPr>
              <a:t>o</a:t>
            </a:r>
            <a:r>
              <a:rPr sz="1600" spc="-160" dirty="0">
                <a:latin typeface="Cambria" panose="02040503050406030204" pitchFamily="18" charset="0"/>
                <a:cs typeface="Verdana"/>
              </a:rPr>
              <a:t>rs</a:t>
            </a:r>
            <a:r>
              <a:rPr sz="1600" spc="-65" dirty="0">
                <a:latin typeface="Cambria" panose="02040503050406030204" pitchFamily="18" charset="0"/>
                <a:cs typeface="Verdana"/>
              </a:rPr>
              <a:t> </a:t>
            </a:r>
            <a:r>
              <a:rPr lang="en-US" sz="1600" spc="-65" dirty="0">
                <a:latin typeface="Cambria" panose="02040503050406030204" pitchFamily="18" charset="0"/>
                <a:cs typeface="Verdana"/>
              </a:rPr>
              <a:t> </a:t>
            </a:r>
            <a:r>
              <a:rPr sz="1600" spc="-35" dirty="0">
                <a:latin typeface="Cambria" panose="02040503050406030204" pitchFamily="18" charset="0"/>
                <a:cs typeface="Verdana"/>
              </a:rPr>
              <a:t>m</a:t>
            </a:r>
            <a:r>
              <a:rPr sz="1600" spc="-95" dirty="0">
                <a:latin typeface="Cambria" panose="02040503050406030204" pitchFamily="18" charset="0"/>
                <a:cs typeface="Verdana"/>
              </a:rPr>
              <a:t>us</a:t>
            </a:r>
            <a:r>
              <a:rPr sz="1600" spc="-70" dirty="0">
                <a:latin typeface="Cambria" panose="02040503050406030204" pitchFamily="18" charset="0"/>
                <a:cs typeface="Verdana"/>
              </a:rPr>
              <a:t>t</a:t>
            </a:r>
            <a:r>
              <a:rPr sz="1600" spc="-114" dirty="0">
                <a:latin typeface="Cambria" panose="02040503050406030204" pitchFamily="18" charset="0"/>
                <a:cs typeface="Verdana"/>
              </a:rPr>
              <a:t> </a:t>
            </a:r>
            <a:r>
              <a:rPr lang="en-US" sz="1600" spc="-114" dirty="0">
                <a:latin typeface="Cambria" panose="02040503050406030204" pitchFamily="18" charset="0"/>
                <a:cs typeface="Verdana"/>
              </a:rPr>
              <a:t> </a:t>
            </a:r>
            <a:r>
              <a:rPr sz="1600" spc="-5" dirty="0">
                <a:latin typeface="Cambria" panose="02040503050406030204" pitchFamily="18" charset="0"/>
                <a:cs typeface="Verdana"/>
              </a:rPr>
              <a:t>feel </a:t>
            </a:r>
            <a:r>
              <a:rPr sz="1600" spc="-95" dirty="0">
                <a:latin typeface="Cambria" panose="02040503050406030204" pitchFamily="18" charset="0"/>
                <a:cs typeface="Verdana"/>
              </a:rPr>
              <a:t>t</a:t>
            </a:r>
            <a:r>
              <a:rPr sz="1600" spc="35" dirty="0">
                <a:latin typeface="Cambria" panose="02040503050406030204" pitchFamily="18" charset="0"/>
                <a:cs typeface="Verdana"/>
              </a:rPr>
              <a:t>h</a:t>
            </a:r>
            <a:r>
              <a:rPr sz="1600" spc="25" dirty="0">
                <a:latin typeface="Cambria" panose="02040503050406030204" pitchFamily="18" charset="0"/>
                <a:cs typeface="Verdana"/>
              </a:rPr>
              <a:t>a</a:t>
            </a:r>
            <a:r>
              <a:rPr sz="1600" spc="-70" dirty="0">
                <a:latin typeface="Cambria" panose="02040503050406030204" pitchFamily="18" charset="0"/>
                <a:cs typeface="Verdana"/>
              </a:rPr>
              <a:t>t</a:t>
            </a:r>
            <a:r>
              <a:rPr sz="1600" spc="-65" dirty="0">
                <a:latin typeface="Cambria" panose="02040503050406030204" pitchFamily="18" charset="0"/>
                <a:cs typeface="Verdana"/>
              </a:rPr>
              <a:t> </a:t>
            </a:r>
            <a:r>
              <a:rPr sz="1600" spc="-95" dirty="0">
                <a:latin typeface="Cambria" panose="02040503050406030204" pitchFamily="18" charset="0"/>
                <a:cs typeface="Verdana"/>
              </a:rPr>
              <a:t>t</a:t>
            </a:r>
            <a:r>
              <a:rPr sz="1600" spc="-10" dirty="0">
                <a:latin typeface="Cambria" panose="02040503050406030204" pitchFamily="18" charset="0"/>
                <a:cs typeface="Verdana"/>
              </a:rPr>
              <a:t>hey</a:t>
            </a:r>
            <a:r>
              <a:rPr sz="1600" spc="-75" dirty="0">
                <a:latin typeface="Cambria" panose="02040503050406030204" pitchFamily="18" charset="0"/>
                <a:cs typeface="Verdana"/>
              </a:rPr>
              <a:t> </a:t>
            </a:r>
            <a:r>
              <a:rPr sz="1600" spc="150" dirty="0">
                <a:latin typeface="Cambria" panose="02040503050406030204" pitchFamily="18" charset="0"/>
                <a:cs typeface="Verdana"/>
              </a:rPr>
              <a:t>c</a:t>
            </a:r>
            <a:r>
              <a:rPr sz="1600" spc="90" dirty="0">
                <a:latin typeface="Cambria" panose="02040503050406030204" pitchFamily="18" charset="0"/>
                <a:cs typeface="Verdana"/>
              </a:rPr>
              <a:t>a</a:t>
            </a:r>
            <a:r>
              <a:rPr sz="1600" spc="-30" dirty="0">
                <a:latin typeface="Cambria" panose="02040503050406030204" pitchFamily="18" charset="0"/>
                <a:cs typeface="Verdana"/>
              </a:rPr>
              <a:t>n</a:t>
            </a:r>
            <a:r>
              <a:rPr sz="1600" spc="-90" dirty="0">
                <a:latin typeface="Cambria" panose="02040503050406030204" pitchFamily="18" charset="0"/>
                <a:cs typeface="Verdana"/>
              </a:rPr>
              <a:t> </a:t>
            </a:r>
            <a:r>
              <a:rPr sz="1600" spc="65" dirty="0">
                <a:latin typeface="Cambria" panose="02040503050406030204" pitchFamily="18" charset="0"/>
                <a:cs typeface="Verdana"/>
              </a:rPr>
              <a:t>e</a:t>
            </a:r>
            <a:r>
              <a:rPr sz="1600" spc="-60" dirty="0">
                <a:latin typeface="Cambria" panose="02040503050406030204" pitchFamily="18" charset="0"/>
                <a:cs typeface="Verdana"/>
              </a:rPr>
              <a:t>n</a:t>
            </a:r>
            <a:r>
              <a:rPr sz="1600" spc="-65" dirty="0">
                <a:latin typeface="Cambria" panose="02040503050406030204" pitchFamily="18" charset="0"/>
                <a:cs typeface="Verdana"/>
              </a:rPr>
              <a:t>t</a:t>
            </a:r>
            <a:r>
              <a:rPr sz="1600" spc="-114" dirty="0">
                <a:latin typeface="Cambria" panose="02040503050406030204" pitchFamily="18" charset="0"/>
                <a:cs typeface="Verdana"/>
              </a:rPr>
              <a:t>rus</a:t>
            </a:r>
            <a:r>
              <a:rPr sz="1600" spc="-70" dirty="0">
                <a:latin typeface="Cambria" panose="02040503050406030204" pitchFamily="18" charset="0"/>
                <a:cs typeface="Verdana"/>
              </a:rPr>
              <a:t>t</a:t>
            </a:r>
            <a:r>
              <a:rPr sz="1600" spc="-75" dirty="0">
                <a:latin typeface="Cambria" panose="02040503050406030204" pitchFamily="18" charset="0"/>
                <a:cs typeface="Verdana"/>
              </a:rPr>
              <a:t> </a:t>
            </a:r>
            <a:r>
              <a:rPr sz="1600" spc="-95" dirty="0">
                <a:latin typeface="Cambria" panose="02040503050406030204" pitchFamily="18" charset="0"/>
                <a:cs typeface="Verdana"/>
              </a:rPr>
              <a:t>us </a:t>
            </a:r>
            <a:r>
              <a:rPr sz="1600" spc="20" dirty="0">
                <a:latin typeface="Cambria" panose="02040503050406030204" pitchFamily="18" charset="0"/>
                <a:cs typeface="Verdana"/>
              </a:rPr>
              <a:t>w</a:t>
            </a:r>
            <a:r>
              <a:rPr sz="1600" spc="-70" dirty="0">
                <a:latin typeface="Cambria" panose="02040503050406030204" pitchFamily="18" charset="0"/>
                <a:cs typeface="Verdana"/>
              </a:rPr>
              <a:t>i</a:t>
            </a:r>
            <a:r>
              <a:rPr sz="1600" spc="-120" dirty="0">
                <a:latin typeface="Cambria" panose="02040503050406030204" pitchFamily="18" charset="0"/>
                <a:cs typeface="Verdana"/>
              </a:rPr>
              <a:t>t</a:t>
            </a:r>
            <a:r>
              <a:rPr sz="1600" spc="-20" dirty="0">
                <a:latin typeface="Cambria" panose="02040503050406030204" pitchFamily="18" charset="0"/>
                <a:cs typeface="Verdana"/>
              </a:rPr>
              <a:t>h </a:t>
            </a:r>
            <a:r>
              <a:rPr sz="1600" spc="-95" dirty="0">
                <a:latin typeface="Cambria" panose="02040503050406030204" pitchFamily="18" charset="0"/>
                <a:cs typeface="Verdana"/>
              </a:rPr>
              <a:t>t</a:t>
            </a:r>
            <a:r>
              <a:rPr sz="1600" spc="-55" dirty="0">
                <a:latin typeface="Cambria" panose="02040503050406030204" pitchFamily="18" charset="0"/>
                <a:cs typeface="Verdana"/>
              </a:rPr>
              <a:t>heir</a:t>
            </a:r>
            <a:r>
              <a:rPr sz="1600" spc="-65" dirty="0">
                <a:latin typeface="Cambria" panose="02040503050406030204" pitchFamily="18" charset="0"/>
                <a:cs typeface="Verdana"/>
              </a:rPr>
              <a:t> </a:t>
            </a:r>
            <a:r>
              <a:rPr lang="en-US" sz="1600" spc="-55" dirty="0">
                <a:latin typeface="Cambria" panose="02040503050406030204" pitchFamily="18" charset="0"/>
                <a:cs typeface="Verdana"/>
              </a:rPr>
              <a:t>B</a:t>
            </a:r>
            <a:r>
              <a:rPr sz="1600" spc="-55" dirty="0">
                <a:latin typeface="Cambria" panose="02040503050406030204" pitchFamily="18" charset="0"/>
                <a:cs typeface="Verdana"/>
              </a:rPr>
              <a:t>usine</a:t>
            </a:r>
            <a:r>
              <a:rPr sz="1600" spc="-50" dirty="0">
                <a:latin typeface="Cambria" panose="02040503050406030204" pitchFamily="18" charset="0"/>
                <a:cs typeface="Verdana"/>
              </a:rPr>
              <a:t>s</a:t>
            </a:r>
            <a:r>
              <a:rPr sz="1600" spc="-160" dirty="0">
                <a:latin typeface="Cambria" panose="02040503050406030204" pitchFamily="18" charset="0"/>
                <a:cs typeface="Verdana"/>
              </a:rPr>
              <a:t>s</a:t>
            </a:r>
            <a:r>
              <a:rPr sz="1600" spc="-100" dirty="0">
                <a:latin typeface="Cambria" panose="02040503050406030204" pitchFamily="18" charset="0"/>
                <a:cs typeface="Verdana"/>
              </a:rPr>
              <a:t> </a:t>
            </a:r>
            <a:r>
              <a:rPr lang="en-US" sz="1600" spc="-100" dirty="0">
                <a:latin typeface="Cambria" panose="02040503050406030204" pitchFamily="18" charset="0"/>
                <a:cs typeface="Verdana"/>
              </a:rPr>
              <a:t> </a:t>
            </a:r>
            <a:r>
              <a:rPr sz="1600" spc="70" dirty="0">
                <a:latin typeface="Cambria" panose="02040503050406030204" pitchFamily="18" charset="0"/>
                <a:cs typeface="Verdana"/>
              </a:rPr>
              <a:t>d</a:t>
            </a:r>
            <a:r>
              <a:rPr sz="1600" spc="15" dirty="0">
                <a:latin typeface="Cambria" panose="02040503050406030204" pitchFamily="18" charset="0"/>
                <a:cs typeface="Verdana"/>
              </a:rPr>
              <a:t>ue</a:t>
            </a:r>
            <a:r>
              <a:rPr sz="1600" spc="-100" dirty="0">
                <a:latin typeface="Cambria" panose="02040503050406030204" pitchFamily="18" charset="0"/>
                <a:cs typeface="Verdana"/>
              </a:rPr>
              <a:t> </a:t>
            </a:r>
            <a:r>
              <a:rPr sz="1600" spc="-95" dirty="0">
                <a:latin typeface="Cambria" panose="02040503050406030204" pitchFamily="18" charset="0"/>
                <a:cs typeface="Verdana"/>
              </a:rPr>
              <a:t>t</a:t>
            </a:r>
            <a:r>
              <a:rPr sz="1600" spc="55" dirty="0">
                <a:latin typeface="Cambria" panose="02040503050406030204" pitchFamily="18" charset="0"/>
                <a:cs typeface="Verdana"/>
              </a:rPr>
              <a:t>o</a:t>
            </a:r>
            <a:r>
              <a:rPr sz="1600" spc="-70" dirty="0">
                <a:latin typeface="Cambria" panose="02040503050406030204" pitchFamily="18" charset="0"/>
                <a:cs typeface="Verdana"/>
              </a:rPr>
              <a:t> </a:t>
            </a:r>
            <a:r>
              <a:rPr sz="1600" spc="45" dirty="0">
                <a:latin typeface="Cambria" panose="02040503050406030204" pitchFamily="18" charset="0"/>
                <a:cs typeface="Verdana"/>
              </a:rPr>
              <a:t>o</a:t>
            </a:r>
            <a:r>
              <a:rPr sz="1600" spc="-95" dirty="0">
                <a:latin typeface="Cambria" panose="02040503050406030204" pitchFamily="18" charset="0"/>
                <a:cs typeface="Verdana"/>
              </a:rPr>
              <a:t>ur</a:t>
            </a:r>
            <a:r>
              <a:rPr sz="1600" spc="-90" dirty="0">
                <a:latin typeface="Cambria" panose="02040503050406030204" pitchFamily="18" charset="0"/>
                <a:cs typeface="Verdana"/>
              </a:rPr>
              <a:t> </a:t>
            </a:r>
            <a:r>
              <a:rPr sz="1600" spc="-55" dirty="0">
                <a:latin typeface="Cambria" panose="02040503050406030204" pitchFamily="18" charset="0"/>
                <a:cs typeface="Verdana"/>
              </a:rPr>
              <a:t>v</a:t>
            </a:r>
            <a:r>
              <a:rPr sz="1600" spc="-45" dirty="0">
                <a:latin typeface="Cambria" panose="02040503050406030204" pitchFamily="18" charset="0"/>
                <a:cs typeface="Verdana"/>
              </a:rPr>
              <a:t>ery  </a:t>
            </a:r>
            <a:r>
              <a:rPr sz="1600" spc="70" dirty="0">
                <a:latin typeface="Cambria" panose="02040503050406030204" pitchFamily="18" charset="0"/>
                <a:cs typeface="Verdana"/>
              </a:rPr>
              <a:t>d</a:t>
            </a:r>
            <a:r>
              <a:rPr sz="1600" spc="-50" dirty="0">
                <a:latin typeface="Cambria" panose="02040503050406030204" pitchFamily="18" charset="0"/>
                <a:cs typeface="Verdana"/>
              </a:rPr>
              <a:t>ip</a:t>
            </a:r>
            <a:r>
              <a:rPr sz="1600" spc="-10" dirty="0">
                <a:latin typeface="Cambria" panose="02040503050406030204" pitchFamily="18" charset="0"/>
                <a:cs typeface="Verdana"/>
              </a:rPr>
              <a:t>l</a:t>
            </a:r>
            <a:r>
              <a:rPr sz="1600" spc="45" dirty="0">
                <a:latin typeface="Cambria" panose="02040503050406030204" pitchFamily="18" charset="0"/>
                <a:cs typeface="Verdana"/>
              </a:rPr>
              <a:t>o</a:t>
            </a:r>
            <a:r>
              <a:rPr sz="1600" spc="-35" dirty="0">
                <a:latin typeface="Cambria" panose="02040503050406030204" pitchFamily="18" charset="0"/>
                <a:cs typeface="Verdana"/>
              </a:rPr>
              <a:t>m</a:t>
            </a:r>
            <a:r>
              <a:rPr sz="1600" spc="90" dirty="0">
                <a:latin typeface="Cambria" panose="02040503050406030204" pitchFamily="18" charset="0"/>
                <a:cs typeface="Verdana"/>
              </a:rPr>
              <a:t>a</a:t>
            </a:r>
            <a:r>
              <a:rPr sz="1600" spc="-95" dirty="0">
                <a:latin typeface="Cambria" panose="02040503050406030204" pitchFamily="18" charset="0"/>
                <a:cs typeface="Verdana"/>
              </a:rPr>
              <a:t>t</a:t>
            </a:r>
            <a:r>
              <a:rPr sz="1600" spc="15" dirty="0">
                <a:latin typeface="Cambria" panose="02040503050406030204" pitchFamily="18" charset="0"/>
                <a:cs typeface="Verdana"/>
              </a:rPr>
              <a:t>i</a:t>
            </a:r>
            <a:r>
              <a:rPr sz="1600" spc="40" dirty="0">
                <a:latin typeface="Cambria" panose="02040503050406030204" pitchFamily="18" charset="0"/>
                <a:cs typeface="Verdana"/>
              </a:rPr>
              <a:t>c</a:t>
            </a:r>
            <a:r>
              <a:rPr sz="1600" spc="-105" dirty="0">
                <a:latin typeface="Cambria" panose="02040503050406030204" pitchFamily="18" charset="0"/>
                <a:cs typeface="Verdana"/>
              </a:rPr>
              <a:t>,</a:t>
            </a:r>
            <a:r>
              <a:rPr sz="1600" spc="-110" dirty="0">
                <a:latin typeface="Cambria" panose="02040503050406030204" pitchFamily="18" charset="0"/>
                <a:cs typeface="Verdana"/>
              </a:rPr>
              <a:t> </a:t>
            </a:r>
            <a:r>
              <a:rPr sz="1600" spc="-5" dirty="0">
                <a:latin typeface="Cambria" panose="02040503050406030204" pitchFamily="18" charset="0"/>
                <a:cs typeface="Verdana"/>
              </a:rPr>
              <a:t>e</a:t>
            </a:r>
            <a:r>
              <a:rPr sz="1600" spc="-30" dirty="0">
                <a:latin typeface="Cambria" panose="02040503050406030204" pitchFamily="18" charset="0"/>
                <a:cs typeface="Verdana"/>
              </a:rPr>
              <a:t>t</a:t>
            </a:r>
            <a:r>
              <a:rPr sz="1600" spc="10" dirty="0">
                <a:latin typeface="Cambria" panose="02040503050406030204" pitchFamily="18" charset="0"/>
                <a:cs typeface="Verdana"/>
              </a:rPr>
              <a:t>hic</a:t>
            </a:r>
            <a:r>
              <a:rPr sz="1600" spc="90" dirty="0">
                <a:latin typeface="Cambria" panose="02040503050406030204" pitchFamily="18" charset="0"/>
                <a:cs typeface="Verdana"/>
              </a:rPr>
              <a:t>a</a:t>
            </a:r>
            <a:r>
              <a:rPr sz="1600" spc="-90" dirty="0">
                <a:latin typeface="Cambria" panose="02040503050406030204" pitchFamily="18" charset="0"/>
                <a:cs typeface="Verdana"/>
              </a:rPr>
              <a:t>l</a:t>
            </a:r>
            <a:r>
              <a:rPr sz="1600" spc="-55" dirty="0">
                <a:latin typeface="Cambria" panose="02040503050406030204" pitchFamily="18" charset="0"/>
                <a:cs typeface="Verdana"/>
              </a:rPr>
              <a:t> </a:t>
            </a:r>
            <a:r>
              <a:rPr sz="1600" spc="-30" dirty="0">
                <a:latin typeface="Cambria" panose="02040503050406030204" pitchFamily="18" charset="0"/>
                <a:cs typeface="Verdana"/>
              </a:rPr>
              <a:t>‘</a:t>
            </a:r>
            <a:r>
              <a:rPr sz="1600" i="1" spc="-30" dirty="0">
                <a:latin typeface="Cambria" panose="02040503050406030204" pitchFamily="18" charset="0"/>
                <a:cs typeface="Verdana"/>
              </a:rPr>
              <a:t>So</a:t>
            </a:r>
            <a:r>
              <a:rPr sz="1600" i="1" spc="-55" dirty="0">
                <a:latin typeface="Cambria" panose="02040503050406030204" pitchFamily="18" charset="0"/>
                <a:cs typeface="Verdana"/>
              </a:rPr>
              <a:t>f</a:t>
            </a:r>
            <a:r>
              <a:rPr sz="1600" i="1" spc="-95" dirty="0">
                <a:latin typeface="Cambria" panose="02040503050406030204" pitchFamily="18" charset="0"/>
                <a:cs typeface="Verdana"/>
              </a:rPr>
              <a:t>t</a:t>
            </a:r>
            <a:r>
              <a:rPr sz="1600" i="1" spc="-125" dirty="0">
                <a:latin typeface="Cambria" panose="02040503050406030204" pitchFamily="18" charset="0"/>
                <a:cs typeface="Verdana"/>
              </a:rPr>
              <a:t>-  </a:t>
            </a:r>
            <a:r>
              <a:rPr sz="1600" i="1" spc="-150" dirty="0">
                <a:latin typeface="Cambria" panose="02040503050406030204" pitchFamily="18" charset="0"/>
                <a:cs typeface="Verdana"/>
              </a:rPr>
              <a:t>Ski</a:t>
            </a:r>
            <a:r>
              <a:rPr sz="1600" i="1" spc="-60" dirty="0">
                <a:latin typeface="Cambria" panose="02040503050406030204" pitchFamily="18" charset="0"/>
                <a:cs typeface="Verdana"/>
              </a:rPr>
              <a:t>l</a:t>
            </a:r>
            <a:r>
              <a:rPr sz="1600" i="1" spc="-80" dirty="0">
                <a:latin typeface="Cambria" panose="02040503050406030204" pitchFamily="18" charset="0"/>
                <a:cs typeface="Verdana"/>
              </a:rPr>
              <a:t>l</a:t>
            </a:r>
            <a:r>
              <a:rPr sz="1600" i="1" spc="-160" dirty="0">
                <a:latin typeface="Cambria" panose="02040503050406030204" pitchFamily="18" charset="0"/>
                <a:cs typeface="Verdana"/>
              </a:rPr>
              <a:t>s</a:t>
            </a:r>
            <a:r>
              <a:rPr sz="1600" i="1" spc="5" dirty="0">
                <a:latin typeface="Cambria" panose="02040503050406030204" pitchFamily="18" charset="0"/>
                <a:cs typeface="Tahoma"/>
              </a:rPr>
              <a:t>’</a:t>
            </a:r>
            <a:r>
              <a:rPr sz="1600" i="1" spc="-55" dirty="0">
                <a:latin typeface="Cambria" panose="02040503050406030204" pitchFamily="18" charset="0"/>
                <a:cs typeface="Tahoma"/>
              </a:rPr>
              <a:t> </a:t>
            </a:r>
            <a:r>
              <a:rPr sz="1600" spc="20" dirty="0">
                <a:latin typeface="Cambria" panose="02040503050406030204" pitchFamily="18" charset="0"/>
                <a:cs typeface="Verdana"/>
              </a:rPr>
              <a:t>w</a:t>
            </a:r>
            <a:r>
              <a:rPr sz="1600" spc="10" dirty="0">
                <a:latin typeface="Cambria" panose="02040503050406030204" pitchFamily="18" charset="0"/>
                <a:cs typeface="Verdana"/>
              </a:rPr>
              <a:t>hic</a:t>
            </a:r>
            <a:r>
              <a:rPr sz="1600" spc="-30" dirty="0">
                <a:latin typeface="Cambria" panose="02040503050406030204" pitchFamily="18" charset="0"/>
                <a:cs typeface="Verdana"/>
              </a:rPr>
              <a:t>h</a:t>
            </a:r>
            <a:r>
              <a:rPr sz="1600" spc="-110" dirty="0">
                <a:latin typeface="Cambria" panose="02040503050406030204" pitchFamily="18" charset="0"/>
                <a:cs typeface="Verdana"/>
              </a:rPr>
              <a:t> </a:t>
            </a:r>
            <a:r>
              <a:rPr sz="1600" spc="15" dirty="0">
                <a:latin typeface="Cambria" panose="02040503050406030204" pitchFamily="18" charset="0"/>
                <a:cs typeface="Verdana"/>
              </a:rPr>
              <a:t>n</a:t>
            </a:r>
            <a:r>
              <a:rPr sz="1600" dirty="0">
                <a:latin typeface="Cambria" panose="02040503050406030204" pitchFamily="18" charset="0"/>
                <a:cs typeface="Verdana"/>
              </a:rPr>
              <a:t>o</a:t>
            </a:r>
            <a:r>
              <a:rPr sz="1600" spc="-70" dirty="0">
                <a:latin typeface="Cambria" panose="02040503050406030204" pitchFamily="18" charset="0"/>
                <a:cs typeface="Verdana"/>
              </a:rPr>
              <a:t>t</a:t>
            </a:r>
            <a:r>
              <a:rPr sz="1600" spc="-90" dirty="0">
                <a:latin typeface="Cambria" panose="02040503050406030204" pitchFamily="18" charset="0"/>
                <a:cs typeface="Verdana"/>
              </a:rPr>
              <a:t> </a:t>
            </a:r>
            <a:r>
              <a:rPr sz="1600" spc="45" dirty="0">
                <a:latin typeface="Cambria" panose="02040503050406030204" pitchFamily="18" charset="0"/>
                <a:cs typeface="Verdana"/>
              </a:rPr>
              <a:t>o</a:t>
            </a:r>
            <a:r>
              <a:rPr sz="1600" spc="-85" dirty="0">
                <a:latin typeface="Cambria" panose="02040503050406030204" pitchFamily="18" charset="0"/>
                <a:cs typeface="Verdana"/>
              </a:rPr>
              <a:t>n</a:t>
            </a:r>
            <a:r>
              <a:rPr sz="1600" spc="-20" dirty="0">
                <a:latin typeface="Cambria" panose="02040503050406030204" pitchFamily="18" charset="0"/>
                <a:cs typeface="Verdana"/>
              </a:rPr>
              <a:t>l</a:t>
            </a:r>
            <a:r>
              <a:rPr sz="1600" spc="-70" dirty="0">
                <a:latin typeface="Cambria" panose="02040503050406030204" pitchFamily="18" charset="0"/>
                <a:cs typeface="Verdana"/>
              </a:rPr>
              <a:t>y</a:t>
            </a:r>
            <a:r>
              <a:rPr sz="1600" spc="-110" dirty="0">
                <a:latin typeface="Cambria" panose="02040503050406030204" pitchFamily="18" charset="0"/>
                <a:cs typeface="Verdana"/>
              </a:rPr>
              <a:t> </a:t>
            </a:r>
            <a:r>
              <a:rPr sz="1600" spc="-25" dirty="0">
                <a:latin typeface="Cambria" panose="02040503050406030204" pitchFamily="18" charset="0"/>
                <a:cs typeface="Verdana"/>
              </a:rPr>
              <a:t>r</a:t>
            </a:r>
            <a:r>
              <a:rPr sz="1600" spc="-40" dirty="0">
                <a:latin typeface="Cambria" panose="02040503050406030204" pitchFamily="18" charset="0"/>
                <a:cs typeface="Verdana"/>
              </a:rPr>
              <a:t>a</a:t>
            </a:r>
            <a:r>
              <a:rPr sz="1600" spc="-85" dirty="0">
                <a:latin typeface="Cambria" panose="02040503050406030204" pitchFamily="18" charset="0"/>
                <a:cs typeface="Verdana"/>
              </a:rPr>
              <a:t>ises  </a:t>
            </a:r>
            <a:r>
              <a:rPr sz="1600" spc="-95" dirty="0">
                <a:latin typeface="Cambria" panose="02040503050406030204" pitchFamily="18" charset="0"/>
                <a:cs typeface="Verdana"/>
              </a:rPr>
              <a:t>t</a:t>
            </a:r>
            <a:r>
              <a:rPr sz="1600" spc="20" dirty="0">
                <a:latin typeface="Cambria" panose="02040503050406030204" pitchFamily="18" charset="0"/>
                <a:cs typeface="Verdana"/>
              </a:rPr>
              <a:t>he</a:t>
            </a:r>
            <a:r>
              <a:rPr sz="1600" spc="-70" dirty="0">
                <a:latin typeface="Cambria" panose="02040503050406030204" pitchFamily="18" charset="0"/>
                <a:cs typeface="Verdana"/>
              </a:rPr>
              <a:t> </a:t>
            </a:r>
            <a:r>
              <a:rPr lang="en-US" sz="1600" spc="95" dirty="0">
                <a:latin typeface="Cambria" panose="02040503050406030204" pitchFamily="18" charset="0"/>
                <a:cs typeface="Verdana"/>
              </a:rPr>
              <a:t>C</a:t>
            </a:r>
            <a:r>
              <a:rPr sz="1600" spc="100" dirty="0">
                <a:latin typeface="Cambria" panose="02040503050406030204" pitchFamily="18" charset="0"/>
                <a:cs typeface="Verdana"/>
              </a:rPr>
              <a:t>o</a:t>
            </a:r>
            <a:r>
              <a:rPr sz="1600" spc="-70" dirty="0">
                <a:latin typeface="Cambria" panose="02040503050406030204" pitchFamily="18" charset="0"/>
                <a:cs typeface="Verdana"/>
              </a:rPr>
              <a:t>l</a:t>
            </a:r>
            <a:r>
              <a:rPr sz="1600" spc="-80" dirty="0">
                <a:latin typeface="Cambria" panose="02040503050406030204" pitchFamily="18" charset="0"/>
                <a:cs typeface="Verdana"/>
              </a:rPr>
              <a:t>l</a:t>
            </a:r>
            <a:r>
              <a:rPr sz="1600" spc="114" dirty="0">
                <a:latin typeface="Cambria" panose="02040503050406030204" pitchFamily="18" charset="0"/>
                <a:cs typeface="Verdana"/>
              </a:rPr>
              <a:t>e</a:t>
            </a:r>
            <a:r>
              <a:rPr sz="1600" spc="85" dirty="0">
                <a:latin typeface="Cambria" panose="02040503050406030204" pitchFamily="18" charset="0"/>
                <a:cs typeface="Verdana"/>
              </a:rPr>
              <a:t>c</a:t>
            </a:r>
            <a:r>
              <a:rPr sz="1600" spc="-95" dirty="0">
                <a:latin typeface="Cambria" panose="02040503050406030204" pitchFamily="18" charset="0"/>
                <a:cs typeface="Verdana"/>
              </a:rPr>
              <a:t>t</a:t>
            </a:r>
            <a:r>
              <a:rPr sz="1600" spc="-15" dirty="0">
                <a:latin typeface="Cambria" panose="02040503050406030204" pitchFamily="18" charset="0"/>
                <a:cs typeface="Verdana"/>
              </a:rPr>
              <a:t>i</a:t>
            </a:r>
            <a:r>
              <a:rPr sz="1600" spc="-35" dirty="0">
                <a:latin typeface="Cambria" panose="02040503050406030204" pitchFamily="18" charset="0"/>
                <a:cs typeface="Verdana"/>
              </a:rPr>
              <a:t>o</a:t>
            </a:r>
            <a:r>
              <a:rPr sz="1600" spc="-30" dirty="0">
                <a:latin typeface="Cambria" panose="02040503050406030204" pitchFamily="18" charset="0"/>
                <a:cs typeface="Verdana"/>
              </a:rPr>
              <a:t>n</a:t>
            </a:r>
            <a:r>
              <a:rPr sz="1600" spc="-100" dirty="0">
                <a:latin typeface="Cambria" panose="02040503050406030204" pitchFamily="18" charset="0"/>
                <a:cs typeface="Verdana"/>
              </a:rPr>
              <a:t> </a:t>
            </a:r>
            <a:r>
              <a:rPr sz="1600" spc="-70" dirty="0">
                <a:latin typeface="Cambria" panose="02040503050406030204" pitchFamily="18" charset="0"/>
                <a:cs typeface="Verdana"/>
              </a:rPr>
              <a:t>l</a:t>
            </a:r>
            <a:r>
              <a:rPr sz="1600" spc="10" dirty="0">
                <a:latin typeface="Cambria" panose="02040503050406030204" pitchFamily="18" charset="0"/>
                <a:cs typeface="Verdana"/>
              </a:rPr>
              <a:t>e</a:t>
            </a:r>
            <a:r>
              <a:rPr sz="1600" dirty="0">
                <a:latin typeface="Cambria" panose="02040503050406030204" pitchFamily="18" charset="0"/>
                <a:cs typeface="Verdana"/>
              </a:rPr>
              <a:t>v</a:t>
            </a:r>
            <a:r>
              <a:rPr sz="1600" spc="-15" dirty="0">
                <a:latin typeface="Cambria" panose="02040503050406030204" pitchFamily="18" charset="0"/>
                <a:cs typeface="Verdana"/>
              </a:rPr>
              <a:t>e</a:t>
            </a:r>
            <a:r>
              <a:rPr sz="1600" spc="10" dirty="0">
                <a:latin typeface="Cambria" panose="02040503050406030204" pitchFamily="18" charset="0"/>
                <a:cs typeface="Verdana"/>
              </a:rPr>
              <a:t>l</a:t>
            </a:r>
            <a:r>
              <a:rPr sz="1600" spc="-160" dirty="0">
                <a:latin typeface="Cambria" panose="02040503050406030204" pitchFamily="18" charset="0"/>
                <a:cs typeface="Verdana"/>
              </a:rPr>
              <a:t>s</a:t>
            </a:r>
            <a:r>
              <a:rPr sz="1600" spc="-135" dirty="0">
                <a:latin typeface="Cambria" panose="02040503050406030204" pitchFamily="18" charset="0"/>
                <a:cs typeface="Verdana"/>
              </a:rPr>
              <a:t> </a:t>
            </a:r>
            <a:r>
              <a:rPr lang="en-US" sz="1600" spc="-135" dirty="0">
                <a:latin typeface="Cambria" panose="02040503050406030204" pitchFamily="18" charset="0"/>
                <a:cs typeface="Verdana"/>
              </a:rPr>
              <a:t>, </a:t>
            </a:r>
            <a:r>
              <a:rPr sz="1600" spc="65" dirty="0">
                <a:latin typeface="Cambria" panose="02040503050406030204" pitchFamily="18" charset="0"/>
                <a:cs typeface="Verdana"/>
              </a:rPr>
              <a:t>b</a:t>
            </a:r>
            <a:r>
              <a:rPr sz="1600" spc="-40" dirty="0">
                <a:latin typeface="Cambria" panose="02040503050406030204" pitchFamily="18" charset="0"/>
                <a:cs typeface="Verdana"/>
              </a:rPr>
              <a:t>ut  </a:t>
            </a:r>
            <a:r>
              <a:rPr sz="1600" spc="-15" dirty="0">
                <a:latin typeface="Cambria" panose="02040503050406030204" pitchFamily="18" charset="0"/>
                <a:cs typeface="Verdana"/>
              </a:rPr>
              <a:t>elevates </a:t>
            </a:r>
            <a:r>
              <a:rPr sz="1600" spc="-20" dirty="0">
                <a:latin typeface="Cambria" panose="02040503050406030204" pitchFamily="18" charset="0"/>
                <a:cs typeface="Verdana"/>
              </a:rPr>
              <a:t>the </a:t>
            </a:r>
            <a:r>
              <a:rPr sz="1600" spc="-5" dirty="0">
                <a:latin typeface="Cambria" panose="02040503050406030204" pitchFamily="18" charset="0"/>
                <a:cs typeface="Verdana"/>
              </a:rPr>
              <a:t>Remedial </a:t>
            </a:r>
            <a:r>
              <a:rPr sz="1600" dirty="0">
                <a:latin typeface="Cambria" panose="02040503050406030204" pitchFamily="18" charset="0"/>
                <a:cs typeface="Verdana"/>
              </a:rPr>
              <a:t> </a:t>
            </a:r>
            <a:r>
              <a:rPr sz="1600" spc="130" dirty="0">
                <a:latin typeface="Cambria" panose="02040503050406030204" pitchFamily="18" charset="0"/>
                <a:cs typeface="Verdana"/>
              </a:rPr>
              <a:t>C</a:t>
            </a:r>
            <a:r>
              <a:rPr sz="1600" spc="45" dirty="0">
                <a:latin typeface="Cambria" panose="02040503050406030204" pitchFamily="18" charset="0"/>
                <a:cs typeface="Verdana"/>
              </a:rPr>
              <a:t>o</a:t>
            </a:r>
            <a:r>
              <a:rPr sz="1600" spc="60" dirty="0">
                <a:latin typeface="Cambria" panose="02040503050406030204" pitchFamily="18" charset="0"/>
                <a:cs typeface="Verdana"/>
              </a:rPr>
              <a:t>nc</a:t>
            </a:r>
            <a:r>
              <a:rPr sz="1600" spc="25" dirty="0">
                <a:latin typeface="Cambria" panose="02040503050406030204" pitchFamily="18" charset="0"/>
                <a:cs typeface="Verdana"/>
              </a:rPr>
              <a:t>ep</a:t>
            </a:r>
            <a:r>
              <a:rPr sz="1600" spc="-15" dirty="0">
                <a:latin typeface="Cambria" panose="02040503050406030204" pitchFamily="18" charset="0"/>
                <a:cs typeface="Verdana"/>
              </a:rPr>
              <a:t>t</a:t>
            </a:r>
            <a:r>
              <a:rPr sz="1600" spc="-105" dirty="0">
                <a:latin typeface="Cambria" panose="02040503050406030204" pitchFamily="18" charset="0"/>
                <a:cs typeface="Verdana"/>
              </a:rPr>
              <a:t>,</a:t>
            </a:r>
            <a:r>
              <a:rPr sz="1600" spc="-60" dirty="0">
                <a:latin typeface="Cambria" panose="02040503050406030204" pitchFamily="18" charset="0"/>
                <a:cs typeface="Verdana"/>
              </a:rPr>
              <a:t> </a:t>
            </a:r>
            <a:r>
              <a:rPr sz="1600" spc="60" dirty="0">
                <a:latin typeface="Cambria" panose="02040503050406030204" pitchFamily="18" charset="0"/>
                <a:cs typeface="Verdana"/>
              </a:rPr>
              <a:t>p</a:t>
            </a:r>
            <a:r>
              <a:rPr sz="1600" spc="50" dirty="0">
                <a:latin typeface="Cambria" panose="02040503050406030204" pitchFamily="18" charset="0"/>
                <a:cs typeface="Verdana"/>
              </a:rPr>
              <a:t>o</a:t>
            </a:r>
            <a:r>
              <a:rPr sz="1600" spc="-25" dirty="0">
                <a:latin typeface="Cambria" panose="02040503050406030204" pitchFamily="18" charset="0"/>
                <a:cs typeface="Verdana"/>
              </a:rPr>
              <a:t>pu</a:t>
            </a:r>
            <a:r>
              <a:rPr sz="1600" spc="10" dirty="0">
                <a:latin typeface="Cambria" panose="02040503050406030204" pitchFamily="18" charset="0"/>
                <a:cs typeface="Verdana"/>
              </a:rPr>
              <a:t>l</a:t>
            </a:r>
            <a:r>
              <a:rPr sz="1600" spc="90" dirty="0">
                <a:latin typeface="Cambria" panose="02040503050406030204" pitchFamily="18" charset="0"/>
                <a:cs typeface="Verdana"/>
              </a:rPr>
              <a:t>a</a:t>
            </a:r>
            <a:r>
              <a:rPr sz="1600" spc="-105" dirty="0">
                <a:latin typeface="Cambria" panose="02040503050406030204" pitchFamily="18" charset="0"/>
                <a:cs typeface="Verdana"/>
              </a:rPr>
              <a:t>ri</a:t>
            </a:r>
            <a:r>
              <a:rPr sz="1600" spc="-165" dirty="0">
                <a:latin typeface="Cambria" panose="02040503050406030204" pitchFamily="18" charset="0"/>
                <a:cs typeface="Verdana"/>
              </a:rPr>
              <a:t>z</a:t>
            </a:r>
            <a:r>
              <a:rPr sz="1600" spc="-25" dirty="0">
                <a:latin typeface="Cambria" panose="02040503050406030204" pitchFamily="18" charset="0"/>
                <a:cs typeface="Verdana"/>
              </a:rPr>
              <a:t>ing</a:t>
            </a:r>
            <a:r>
              <a:rPr sz="1600" spc="-105" dirty="0">
                <a:latin typeface="Cambria" panose="02040503050406030204" pitchFamily="18" charset="0"/>
                <a:cs typeface="Verdana"/>
              </a:rPr>
              <a:t> </a:t>
            </a:r>
            <a:r>
              <a:rPr sz="1600" spc="-70" dirty="0">
                <a:latin typeface="Cambria" panose="02040503050406030204" pitchFamily="18" charset="0"/>
                <a:cs typeface="Verdana"/>
              </a:rPr>
              <a:t>i</a:t>
            </a:r>
            <a:r>
              <a:rPr sz="1600" spc="-95" dirty="0">
                <a:latin typeface="Cambria" panose="02040503050406030204" pitchFamily="18" charset="0"/>
                <a:cs typeface="Verdana"/>
              </a:rPr>
              <a:t>t</a:t>
            </a:r>
            <a:r>
              <a:rPr sz="1600" spc="-90" dirty="0">
                <a:latin typeface="Cambria" panose="02040503050406030204" pitchFamily="18" charset="0"/>
                <a:cs typeface="Verdana"/>
              </a:rPr>
              <a:t> </a:t>
            </a:r>
            <a:r>
              <a:rPr sz="1600" spc="-55" dirty="0">
                <a:latin typeface="Cambria" panose="02040503050406030204" pitchFamily="18" charset="0"/>
                <a:cs typeface="Verdana"/>
              </a:rPr>
              <a:t>f</a:t>
            </a:r>
            <a:r>
              <a:rPr sz="1600" spc="45" dirty="0">
                <a:latin typeface="Cambria" panose="02040503050406030204" pitchFamily="18" charset="0"/>
                <a:cs typeface="Verdana"/>
              </a:rPr>
              <a:t>o</a:t>
            </a:r>
            <a:r>
              <a:rPr sz="1600" spc="-135" dirty="0">
                <a:latin typeface="Cambria" panose="02040503050406030204" pitchFamily="18" charset="0"/>
                <a:cs typeface="Verdana"/>
              </a:rPr>
              <a:t>r  </a:t>
            </a:r>
            <a:r>
              <a:rPr sz="1600" spc="-95" dirty="0">
                <a:latin typeface="Cambria" panose="02040503050406030204" pitchFamily="18" charset="0"/>
                <a:cs typeface="Verdana"/>
              </a:rPr>
              <a:t>t</a:t>
            </a:r>
            <a:r>
              <a:rPr sz="1600" spc="15" dirty="0">
                <a:latin typeface="Cambria" panose="02040503050406030204" pitchFamily="18" charset="0"/>
                <a:cs typeface="Verdana"/>
              </a:rPr>
              <a:t>he</a:t>
            </a:r>
            <a:r>
              <a:rPr sz="1600" spc="-65" dirty="0">
                <a:latin typeface="Cambria" panose="02040503050406030204" pitchFamily="18" charset="0"/>
                <a:cs typeface="Verdana"/>
              </a:rPr>
              <a:t> </a:t>
            </a:r>
            <a:r>
              <a:rPr sz="1600" spc="20" dirty="0">
                <a:latin typeface="Cambria" panose="02040503050406030204" pitchFamily="18" charset="0"/>
                <a:cs typeface="Verdana"/>
              </a:rPr>
              <a:t>be</a:t>
            </a:r>
            <a:r>
              <a:rPr sz="1600" spc="-15" dirty="0">
                <a:latin typeface="Cambria" panose="02040503050406030204" pitchFamily="18" charset="0"/>
                <a:cs typeface="Verdana"/>
              </a:rPr>
              <a:t>t</a:t>
            </a:r>
            <a:r>
              <a:rPr sz="1600" spc="-95" dirty="0">
                <a:latin typeface="Cambria" panose="02040503050406030204" pitchFamily="18" charset="0"/>
                <a:cs typeface="Verdana"/>
              </a:rPr>
              <a:t>t</a:t>
            </a:r>
            <a:r>
              <a:rPr sz="1600" spc="-35" dirty="0">
                <a:latin typeface="Cambria" panose="02040503050406030204" pitchFamily="18" charset="0"/>
                <a:cs typeface="Verdana"/>
              </a:rPr>
              <a:t>er</a:t>
            </a:r>
            <a:r>
              <a:rPr sz="1600" spc="-55" dirty="0">
                <a:latin typeface="Cambria" panose="02040503050406030204" pitchFamily="18" charset="0"/>
                <a:cs typeface="Verdana"/>
              </a:rPr>
              <a:t>m</a:t>
            </a:r>
            <a:r>
              <a:rPr sz="1600" spc="-10" dirty="0">
                <a:latin typeface="Cambria" panose="02040503050406030204" pitchFamily="18" charset="0"/>
                <a:cs typeface="Verdana"/>
              </a:rPr>
              <a:t>ent</a:t>
            </a:r>
            <a:r>
              <a:rPr sz="1600" spc="-65" dirty="0">
                <a:latin typeface="Cambria" panose="02040503050406030204" pitchFamily="18" charset="0"/>
                <a:cs typeface="Verdana"/>
              </a:rPr>
              <a:t> </a:t>
            </a:r>
            <a:r>
              <a:rPr sz="1600" spc="45" dirty="0">
                <a:latin typeface="Cambria" panose="02040503050406030204" pitchFamily="18" charset="0"/>
                <a:cs typeface="Verdana"/>
              </a:rPr>
              <a:t>o</a:t>
            </a:r>
            <a:r>
              <a:rPr sz="1600" spc="-50" dirty="0">
                <a:latin typeface="Cambria" panose="02040503050406030204" pitchFamily="18" charset="0"/>
                <a:cs typeface="Verdana"/>
              </a:rPr>
              <a:t>f</a:t>
            </a:r>
            <a:r>
              <a:rPr sz="1600" spc="-95" dirty="0">
                <a:latin typeface="Cambria" panose="02040503050406030204" pitchFamily="18" charset="0"/>
                <a:cs typeface="Verdana"/>
              </a:rPr>
              <a:t> </a:t>
            </a:r>
            <a:r>
              <a:rPr sz="1600" dirty="0">
                <a:latin typeface="Cambria" panose="02040503050406030204" pitchFamily="18" charset="0"/>
                <a:cs typeface="Verdana"/>
              </a:rPr>
              <a:t>a</a:t>
            </a:r>
            <a:r>
              <a:rPr sz="1600" spc="20" dirty="0">
                <a:latin typeface="Cambria" panose="02040503050406030204" pitchFamily="18" charset="0"/>
                <a:cs typeface="Verdana"/>
              </a:rPr>
              <a:t>l</a:t>
            </a:r>
            <a:r>
              <a:rPr sz="1600" spc="-90" dirty="0">
                <a:latin typeface="Cambria" panose="02040503050406030204" pitchFamily="18" charset="0"/>
                <a:cs typeface="Verdana"/>
              </a:rPr>
              <a:t>l</a:t>
            </a:r>
            <a:r>
              <a:rPr sz="1600" spc="-114" dirty="0">
                <a:latin typeface="Cambria" panose="02040503050406030204" pitchFamily="18" charset="0"/>
                <a:cs typeface="Verdana"/>
              </a:rPr>
              <a:t> </a:t>
            </a:r>
            <a:r>
              <a:rPr lang="en-US" sz="1600" spc="80" dirty="0">
                <a:latin typeface="Cambria" panose="02040503050406030204" pitchFamily="18" charset="0"/>
                <a:cs typeface="Verdana"/>
              </a:rPr>
              <a:t>P</a:t>
            </a:r>
            <a:r>
              <a:rPr sz="1600" spc="70" dirty="0">
                <a:latin typeface="Cambria" panose="02040503050406030204" pitchFamily="18" charset="0"/>
                <a:cs typeface="Verdana"/>
              </a:rPr>
              <a:t>a</a:t>
            </a:r>
            <a:r>
              <a:rPr sz="1600" spc="-114" dirty="0">
                <a:latin typeface="Cambria" panose="02040503050406030204" pitchFamily="18" charset="0"/>
                <a:cs typeface="Verdana"/>
              </a:rPr>
              <a:t>r</a:t>
            </a:r>
            <a:r>
              <a:rPr sz="1600" spc="-130" dirty="0">
                <a:latin typeface="Cambria" panose="02040503050406030204" pitchFamily="18" charset="0"/>
                <a:cs typeface="Verdana"/>
              </a:rPr>
              <a:t>t</a:t>
            </a:r>
            <a:r>
              <a:rPr sz="1600" spc="-80" dirty="0">
                <a:latin typeface="Cambria" panose="02040503050406030204" pitchFamily="18" charset="0"/>
                <a:cs typeface="Verdana"/>
              </a:rPr>
              <a:t>ies.</a:t>
            </a:r>
            <a:endParaRPr sz="1600" dirty="0">
              <a:latin typeface="Cambria" panose="02040503050406030204" pitchFamily="18" charset="0"/>
              <a:cs typeface="Verdana"/>
            </a:endParaRPr>
          </a:p>
        </p:txBody>
      </p:sp>
      <p:pic>
        <p:nvPicPr>
          <p:cNvPr id="7" name="object 7"/>
          <p:cNvPicPr/>
          <p:nvPr/>
        </p:nvPicPr>
        <p:blipFill>
          <a:blip r:embed="rId2" cstate="print"/>
          <a:stretch>
            <a:fillRect/>
          </a:stretch>
        </p:blipFill>
        <p:spPr>
          <a:xfrm>
            <a:off x="85343" y="105155"/>
            <a:ext cx="2718054" cy="1062990"/>
          </a:xfrm>
          <a:prstGeom prst="rect">
            <a:avLst/>
          </a:prstGeom>
        </p:spPr>
      </p:pic>
      <p:pic>
        <p:nvPicPr>
          <p:cNvPr id="9" name="Picture 8" descr="A bag of money next to a hourglass&#10;&#10;Description automatically generated">
            <a:extLst>
              <a:ext uri="{FF2B5EF4-FFF2-40B4-BE49-F238E27FC236}">
                <a16:creationId xmlns:a16="http://schemas.microsoft.com/office/drawing/2014/main" id="{64135C0A-34ED-D334-8579-A07997D5B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444419"/>
            <a:ext cx="2282499" cy="17144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TextBox 9">
            <a:extLst>
              <a:ext uri="{FF2B5EF4-FFF2-40B4-BE49-F238E27FC236}">
                <a16:creationId xmlns:a16="http://schemas.microsoft.com/office/drawing/2014/main" id="{EF7FF822-C72F-13EC-A1DB-EB6880C0430D}"/>
              </a:ext>
            </a:extLst>
          </p:cNvPr>
          <p:cNvSpPr txBox="1"/>
          <p:nvPr/>
        </p:nvSpPr>
        <p:spPr>
          <a:xfrm>
            <a:off x="2088185" y="1982846"/>
            <a:ext cx="2065169" cy="369332"/>
          </a:xfrm>
          <a:prstGeom prst="rect">
            <a:avLst/>
          </a:prstGeom>
          <a:noFill/>
        </p:spPr>
        <p:txBody>
          <a:bodyPr wrap="square" rtlCol="0">
            <a:spAutoFit/>
          </a:bodyPr>
          <a:lstStyle/>
          <a:p>
            <a:r>
              <a:rPr lang="en-US" b="1" dirty="0">
                <a:latin typeface="Cambria" panose="02040503050406030204" pitchFamily="18" charset="0"/>
              </a:rPr>
              <a:t>VALUE CREATION</a:t>
            </a:r>
          </a:p>
        </p:txBody>
      </p:sp>
      <p:pic>
        <p:nvPicPr>
          <p:cNvPr id="12" name="Picture 11" descr="A plant growing through the ground&#10;&#10;Description automatically generated">
            <a:extLst>
              <a:ext uri="{FF2B5EF4-FFF2-40B4-BE49-F238E27FC236}">
                <a16:creationId xmlns:a16="http://schemas.microsoft.com/office/drawing/2014/main" id="{3B4980AE-0E50-27D0-20CC-453518EA96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1714500"/>
            <a:ext cx="2333285" cy="17145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3" name="TextBox 12">
            <a:extLst>
              <a:ext uri="{FF2B5EF4-FFF2-40B4-BE49-F238E27FC236}">
                <a16:creationId xmlns:a16="http://schemas.microsoft.com/office/drawing/2014/main" id="{095DE47D-1D58-C081-74BD-B12046EB99E0}"/>
              </a:ext>
            </a:extLst>
          </p:cNvPr>
          <p:cNvSpPr txBox="1"/>
          <p:nvPr/>
        </p:nvSpPr>
        <p:spPr>
          <a:xfrm>
            <a:off x="5929142" y="1246332"/>
            <a:ext cx="1752600" cy="369332"/>
          </a:xfrm>
          <a:prstGeom prst="rect">
            <a:avLst/>
          </a:prstGeom>
          <a:noFill/>
        </p:spPr>
        <p:txBody>
          <a:bodyPr wrap="square" rtlCol="0">
            <a:spAutoFit/>
          </a:bodyPr>
          <a:lstStyle/>
          <a:p>
            <a:r>
              <a:rPr lang="en-US" b="1" dirty="0">
                <a:latin typeface="Cambria" panose="02040503050406030204" pitchFamily="18" charset="0"/>
              </a:rPr>
              <a:t>NEW GROWTH</a:t>
            </a:r>
          </a:p>
        </p:txBody>
      </p:sp>
      <p:pic>
        <p:nvPicPr>
          <p:cNvPr id="15" name="Picture 14" descr="A finger pressing a service level button&#10;&#10;Description automatically generated">
            <a:extLst>
              <a:ext uri="{FF2B5EF4-FFF2-40B4-BE49-F238E27FC236}">
                <a16:creationId xmlns:a16="http://schemas.microsoft.com/office/drawing/2014/main" id="{6EB5A8CB-56BE-7DCA-4AD2-81795E9EFE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7186" y="1396745"/>
            <a:ext cx="2333285" cy="171450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6" name="TextBox 15">
            <a:extLst>
              <a:ext uri="{FF2B5EF4-FFF2-40B4-BE49-F238E27FC236}">
                <a16:creationId xmlns:a16="http://schemas.microsoft.com/office/drawing/2014/main" id="{FB97F4FA-1C3C-395C-D360-C945D9197A93}"/>
              </a:ext>
            </a:extLst>
          </p:cNvPr>
          <p:cNvSpPr txBox="1"/>
          <p:nvPr/>
        </p:nvSpPr>
        <p:spPr>
          <a:xfrm>
            <a:off x="9697558" y="935666"/>
            <a:ext cx="1752600" cy="369332"/>
          </a:xfrm>
          <a:prstGeom prst="rect">
            <a:avLst/>
          </a:prstGeom>
          <a:noFill/>
        </p:spPr>
        <p:txBody>
          <a:bodyPr wrap="square" rtlCol="0">
            <a:spAutoFit/>
          </a:bodyPr>
          <a:lstStyle/>
          <a:p>
            <a:pPr algn="ctr"/>
            <a:r>
              <a:rPr lang="en-US" b="1" dirty="0">
                <a:latin typeface="Cambria" panose="02040503050406030204" pitchFamily="18" charset="0"/>
              </a:rPr>
              <a:t>INTEGRITY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95800" y="866775"/>
            <a:ext cx="2498852" cy="697230"/>
          </a:xfrm>
          <a:prstGeom prst="rect">
            <a:avLst/>
          </a:prstGeom>
        </p:spPr>
        <p:txBody>
          <a:bodyPr vert="horz" wrap="square" lIns="0" tIns="13335" rIns="0" bIns="0" rtlCol="0">
            <a:spAutoFit/>
          </a:bodyPr>
          <a:lstStyle/>
          <a:p>
            <a:pPr marL="12700" algn="ctr">
              <a:lnSpc>
                <a:spcPct val="100000"/>
              </a:lnSpc>
              <a:spcBef>
                <a:spcPts val="105"/>
              </a:spcBef>
            </a:pPr>
            <a:r>
              <a:rPr sz="4400" b="1" spc="-340" dirty="0">
                <a:solidFill>
                  <a:srgbClr val="F6EE54"/>
                </a:solidFill>
                <a:latin typeface="Cambria" panose="02040503050406030204" pitchFamily="18" charset="0"/>
              </a:rPr>
              <a:t>VISION</a:t>
            </a:r>
            <a:endParaRPr sz="4400" b="1" dirty="0">
              <a:solidFill>
                <a:srgbClr val="F6EE54"/>
              </a:solidFill>
              <a:latin typeface="Cambria" panose="02040503050406030204" pitchFamily="18" charset="0"/>
            </a:endParaRPr>
          </a:p>
        </p:txBody>
      </p:sp>
      <p:grpSp>
        <p:nvGrpSpPr>
          <p:cNvPr id="3" name="object 3"/>
          <p:cNvGrpSpPr/>
          <p:nvPr/>
        </p:nvGrpSpPr>
        <p:grpSpPr>
          <a:xfrm>
            <a:off x="629412" y="2171700"/>
            <a:ext cx="10944860" cy="3832225"/>
            <a:chOff x="629412" y="2171700"/>
            <a:chExt cx="10944860" cy="3832225"/>
          </a:xfrm>
        </p:grpSpPr>
        <p:pic>
          <p:nvPicPr>
            <p:cNvPr id="4" name="object 4"/>
            <p:cNvPicPr/>
            <p:nvPr/>
          </p:nvPicPr>
          <p:blipFill>
            <a:blip r:embed="rId2" cstate="print"/>
            <a:stretch>
              <a:fillRect/>
            </a:stretch>
          </p:blipFill>
          <p:spPr>
            <a:xfrm>
              <a:off x="629412" y="2171700"/>
              <a:ext cx="10944606" cy="1309877"/>
            </a:xfrm>
            <a:prstGeom prst="rect">
              <a:avLst/>
            </a:prstGeom>
          </p:spPr>
        </p:pic>
        <p:pic>
          <p:nvPicPr>
            <p:cNvPr id="5" name="object 5"/>
            <p:cNvPicPr/>
            <p:nvPr/>
          </p:nvPicPr>
          <p:blipFill>
            <a:blip r:embed="rId3" cstate="print"/>
            <a:stretch>
              <a:fillRect/>
            </a:stretch>
          </p:blipFill>
          <p:spPr>
            <a:xfrm>
              <a:off x="629412" y="3435096"/>
              <a:ext cx="10923270" cy="1306829"/>
            </a:xfrm>
            <a:prstGeom prst="rect">
              <a:avLst/>
            </a:prstGeom>
          </p:spPr>
        </p:pic>
        <p:pic>
          <p:nvPicPr>
            <p:cNvPr id="6" name="object 6"/>
            <p:cNvPicPr/>
            <p:nvPr/>
          </p:nvPicPr>
          <p:blipFill>
            <a:blip r:embed="rId4" cstate="print"/>
            <a:stretch>
              <a:fillRect/>
            </a:stretch>
          </p:blipFill>
          <p:spPr>
            <a:xfrm>
              <a:off x="629412" y="4696967"/>
              <a:ext cx="10932414" cy="1306830"/>
            </a:xfrm>
            <a:prstGeom prst="rect">
              <a:avLst/>
            </a:prstGeom>
          </p:spPr>
        </p:pic>
      </p:grpSp>
      <p:sp>
        <p:nvSpPr>
          <p:cNvPr id="7" name="object 7"/>
          <p:cNvSpPr txBox="1"/>
          <p:nvPr/>
        </p:nvSpPr>
        <p:spPr>
          <a:xfrm>
            <a:off x="797153" y="2283968"/>
            <a:ext cx="10551795" cy="3479286"/>
          </a:xfrm>
          <a:prstGeom prst="rect">
            <a:avLst/>
          </a:prstGeom>
        </p:spPr>
        <p:txBody>
          <a:bodyPr vert="horz" wrap="square" lIns="0" tIns="33655" rIns="0" bIns="0" rtlCol="0">
            <a:spAutoFit/>
          </a:bodyPr>
          <a:lstStyle/>
          <a:p>
            <a:pPr marL="12700" marR="5080">
              <a:lnSpc>
                <a:spcPct val="92000"/>
              </a:lnSpc>
              <a:spcBef>
                <a:spcPts val="265"/>
              </a:spcBef>
            </a:pPr>
            <a:r>
              <a:rPr spc="-45" dirty="0">
                <a:solidFill>
                  <a:schemeClr val="bg1"/>
                </a:solidFill>
                <a:latin typeface="Cambria" panose="02040503050406030204" pitchFamily="18" charset="0"/>
                <a:cs typeface="Verdana"/>
              </a:rPr>
              <a:t>Our</a:t>
            </a:r>
            <a:r>
              <a:rPr spc="-114" dirty="0">
                <a:solidFill>
                  <a:schemeClr val="bg1"/>
                </a:solidFill>
                <a:latin typeface="Cambria" panose="02040503050406030204" pitchFamily="18" charset="0"/>
                <a:cs typeface="Verdana"/>
              </a:rPr>
              <a:t> </a:t>
            </a:r>
            <a:r>
              <a:rPr spc="-70" dirty="0">
                <a:solidFill>
                  <a:schemeClr val="bg1"/>
                </a:solidFill>
                <a:latin typeface="Cambria" panose="02040503050406030204" pitchFamily="18" charset="0"/>
                <a:cs typeface="Verdana"/>
              </a:rPr>
              <a:t>Establishment’s</a:t>
            </a:r>
            <a:r>
              <a:rPr spc="-145" dirty="0">
                <a:solidFill>
                  <a:schemeClr val="bg1"/>
                </a:solidFill>
                <a:latin typeface="Cambria" panose="02040503050406030204" pitchFamily="18" charset="0"/>
                <a:cs typeface="Verdana"/>
              </a:rPr>
              <a:t> </a:t>
            </a:r>
            <a:r>
              <a:rPr spc="-70" dirty="0">
                <a:solidFill>
                  <a:schemeClr val="bg1"/>
                </a:solidFill>
                <a:latin typeface="Cambria" panose="02040503050406030204" pitchFamily="18" charset="0"/>
                <a:cs typeface="Verdana"/>
              </a:rPr>
              <a:t>Vision</a:t>
            </a:r>
            <a:r>
              <a:rPr spc="-140" dirty="0">
                <a:solidFill>
                  <a:schemeClr val="bg1"/>
                </a:solidFill>
                <a:latin typeface="Cambria" panose="02040503050406030204" pitchFamily="18" charset="0"/>
                <a:cs typeface="Verdana"/>
              </a:rPr>
              <a:t> </a:t>
            </a:r>
            <a:r>
              <a:rPr spc="-175" dirty="0">
                <a:solidFill>
                  <a:schemeClr val="bg1"/>
                </a:solidFill>
                <a:latin typeface="Cambria" panose="02040503050406030204" pitchFamily="18" charset="0"/>
                <a:cs typeface="Verdana"/>
              </a:rPr>
              <a:t>is</a:t>
            </a:r>
            <a:r>
              <a:rPr spc="-135" dirty="0">
                <a:solidFill>
                  <a:schemeClr val="bg1"/>
                </a:solidFill>
                <a:latin typeface="Cambria" panose="02040503050406030204" pitchFamily="18" charset="0"/>
                <a:cs typeface="Verdana"/>
              </a:rPr>
              <a:t> </a:t>
            </a:r>
            <a:r>
              <a:rPr spc="-15" dirty="0">
                <a:solidFill>
                  <a:schemeClr val="bg1"/>
                </a:solidFill>
                <a:latin typeface="Cambria" panose="02040503050406030204" pitchFamily="18" charset="0"/>
                <a:cs typeface="Verdana"/>
              </a:rPr>
              <a:t>to</a:t>
            </a:r>
            <a:r>
              <a:rPr spc="-105" dirty="0">
                <a:solidFill>
                  <a:schemeClr val="bg1"/>
                </a:solidFill>
                <a:latin typeface="Cambria" panose="02040503050406030204" pitchFamily="18" charset="0"/>
                <a:cs typeface="Verdana"/>
              </a:rPr>
              <a:t> </a:t>
            </a:r>
            <a:r>
              <a:rPr spc="95" dirty="0">
                <a:solidFill>
                  <a:schemeClr val="bg1"/>
                </a:solidFill>
                <a:latin typeface="Cambria" panose="02040503050406030204" pitchFamily="18" charset="0"/>
                <a:cs typeface="Verdana"/>
              </a:rPr>
              <a:t>be</a:t>
            </a:r>
            <a:r>
              <a:rPr spc="-125" dirty="0">
                <a:solidFill>
                  <a:schemeClr val="bg1"/>
                </a:solidFill>
                <a:latin typeface="Cambria" panose="02040503050406030204" pitchFamily="18" charset="0"/>
                <a:cs typeface="Verdana"/>
              </a:rPr>
              <a:t> </a:t>
            </a:r>
            <a:r>
              <a:rPr spc="-20" dirty="0">
                <a:solidFill>
                  <a:schemeClr val="bg1"/>
                </a:solidFill>
                <a:latin typeface="Cambria" panose="02040503050406030204" pitchFamily="18" charset="0"/>
                <a:cs typeface="Verdana"/>
              </a:rPr>
              <a:t>the</a:t>
            </a:r>
            <a:r>
              <a:rPr spc="-90" dirty="0">
                <a:solidFill>
                  <a:schemeClr val="bg1"/>
                </a:solidFill>
                <a:latin typeface="Cambria" panose="02040503050406030204" pitchFamily="18" charset="0"/>
                <a:cs typeface="Verdana"/>
              </a:rPr>
              <a:t> </a:t>
            </a:r>
            <a:r>
              <a:rPr b="1" spc="-25" dirty="0">
                <a:solidFill>
                  <a:schemeClr val="bg1"/>
                </a:solidFill>
                <a:latin typeface="Cambria" panose="02040503050406030204" pitchFamily="18" charset="0"/>
                <a:cs typeface="Tahoma"/>
              </a:rPr>
              <a:t>‘One-Stop-Shop’</a:t>
            </a:r>
            <a:r>
              <a:rPr b="1" spc="-50" dirty="0">
                <a:solidFill>
                  <a:schemeClr val="bg1"/>
                </a:solidFill>
                <a:latin typeface="Cambria" panose="02040503050406030204" pitchFamily="18" charset="0"/>
                <a:cs typeface="Tahoma"/>
              </a:rPr>
              <a:t> </a:t>
            </a:r>
            <a:r>
              <a:rPr spc="-65" dirty="0">
                <a:solidFill>
                  <a:schemeClr val="bg1"/>
                </a:solidFill>
                <a:latin typeface="Cambria" panose="02040503050406030204" pitchFamily="18" charset="0"/>
                <a:cs typeface="Verdana"/>
              </a:rPr>
              <a:t>for</a:t>
            </a:r>
            <a:r>
              <a:rPr spc="-125" dirty="0">
                <a:solidFill>
                  <a:schemeClr val="bg1"/>
                </a:solidFill>
                <a:latin typeface="Cambria" panose="02040503050406030204" pitchFamily="18" charset="0"/>
                <a:cs typeface="Verdana"/>
              </a:rPr>
              <a:t> </a:t>
            </a:r>
            <a:r>
              <a:rPr spc="-35" dirty="0">
                <a:solidFill>
                  <a:schemeClr val="bg1"/>
                </a:solidFill>
                <a:latin typeface="Cambria" panose="02040503050406030204" pitchFamily="18" charset="0"/>
                <a:cs typeface="Verdana"/>
              </a:rPr>
              <a:t>all</a:t>
            </a:r>
            <a:r>
              <a:rPr spc="-140" dirty="0">
                <a:solidFill>
                  <a:schemeClr val="bg1"/>
                </a:solidFill>
                <a:latin typeface="Cambria" panose="02040503050406030204" pitchFamily="18" charset="0"/>
                <a:cs typeface="Verdana"/>
              </a:rPr>
              <a:t> </a:t>
            </a:r>
            <a:r>
              <a:rPr spc="-50" dirty="0">
                <a:solidFill>
                  <a:schemeClr val="bg1"/>
                </a:solidFill>
                <a:latin typeface="Cambria" panose="02040503050406030204" pitchFamily="18" charset="0"/>
                <a:cs typeface="Verdana"/>
              </a:rPr>
              <a:t>Clients</a:t>
            </a:r>
            <a:r>
              <a:rPr spc="-135" dirty="0">
                <a:solidFill>
                  <a:schemeClr val="bg1"/>
                </a:solidFill>
                <a:latin typeface="Cambria" panose="02040503050406030204" pitchFamily="18" charset="0"/>
                <a:cs typeface="Verdana"/>
              </a:rPr>
              <a:t> </a:t>
            </a:r>
            <a:r>
              <a:rPr spc="35" dirty="0">
                <a:solidFill>
                  <a:schemeClr val="bg1"/>
                </a:solidFill>
                <a:latin typeface="Cambria" panose="02040503050406030204" pitchFamily="18" charset="0"/>
                <a:cs typeface="Verdana"/>
              </a:rPr>
              <a:t>facing</a:t>
            </a:r>
            <a:r>
              <a:rPr spc="-150" dirty="0">
                <a:solidFill>
                  <a:schemeClr val="bg1"/>
                </a:solidFill>
                <a:latin typeface="Cambria" panose="02040503050406030204" pitchFamily="18" charset="0"/>
                <a:cs typeface="Verdana"/>
              </a:rPr>
              <a:t> </a:t>
            </a:r>
            <a:r>
              <a:rPr spc="140" dirty="0">
                <a:solidFill>
                  <a:schemeClr val="bg1"/>
                </a:solidFill>
                <a:latin typeface="Cambria" panose="02040503050406030204" pitchFamily="18" charset="0"/>
                <a:cs typeface="Verdana"/>
              </a:rPr>
              <a:t>a</a:t>
            </a:r>
            <a:r>
              <a:rPr spc="-114" dirty="0">
                <a:solidFill>
                  <a:schemeClr val="bg1"/>
                </a:solidFill>
                <a:latin typeface="Cambria" panose="02040503050406030204" pitchFamily="18" charset="0"/>
                <a:cs typeface="Verdana"/>
              </a:rPr>
              <a:t> </a:t>
            </a:r>
            <a:r>
              <a:rPr spc="-85" dirty="0">
                <a:solidFill>
                  <a:schemeClr val="bg1"/>
                </a:solidFill>
                <a:latin typeface="Cambria" panose="02040503050406030204" pitchFamily="18" charset="0"/>
                <a:cs typeface="Verdana"/>
              </a:rPr>
              <a:t>Debt-Crisis</a:t>
            </a:r>
            <a:r>
              <a:rPr spc="-135" dirty="0">
                <a:solidFill>
                  <a:schemeClr val="bg1"/>
                </a:solidFill>
                <a:latin typeface="Cambria" panose="02040503050406030204" pitchFamily="18" charset="0"/>
                <a:cs typeface="Verdana"/>
              </a:rPr>
              <a:t> </a:t>
            </a:r>
            <a:r>
              <a:rPr spc="-85" dirty="0">
                <a:solidFill>
                  <a:schemeClr val="bg1"/>
                </a:solidFill>
                <a:latin typeface="Cambria" panose="02040503050406030204" pitchFamily="18" charset="0"/>
                <a:cs typeface="Verdana"/>
              </a:rPr>
              <a:t>in</a:t>
            </a:r>
            <a:r>
              <a:rPr spc="-130" dirty="0">
                <a:solidFill>
                  <a:schemeClr val="bg1"/>
                </a:solidFill>
                <a:latin typeface="Cambria" panose="02040503050406030204" pitchFamily="18" charset="0"/>
                <a:cs typeface="Verdana"/>
              </a:rPr>
              <a:t> </a:t>
            </a:r>
            <a:r>
              <a:rPr spc="-20" dirty="0">
                <a:solidFill>
                  <a:schemeClr val="bg1"/>
                </a:solidFill>
                <a:latin typeface="Cambria" panose="02040503050406030204" pitchFamily="18" charset="0"/>
                <a:cs typeface="Verdana"/>
              </a:rPr>
              <a:t>the</a:t>
            </a:r>
            <a:r>
              <a:rPr spc="-110" dirty="0">
                <a:solidFill>
                  <a:schemeClr val="bg1"/>
                </a:solidFill>
                <a:latin typeface="Cambria" panose="02040503050406030204" pitchFamily="18" charset="0"/>
                <a:cs typeface="Verdana"/>
              </a:rPr>
              <a:t> </a:t>
            </a:r>
            <a:r>
              <a:rPr spc="-35" dirty="0">
                <a:solidFill>
                  <a:schemeClr val="bg1"/>
                </a:solidFill>
                <a:latin typeface="Cambria" panose="02040503050406030204" pitchFamily="18" charset="0"/>
                <a:cs typeface="Verdana"/>
              </a:rPr>
              <a:t>United </a:t>
            </a:r>
            <a:r>
              <a:rPr spc="-580" dirty="0">
                <a:solidFill>
                  <a:schemeClr val="bg1"/>
                </a:solidFill>
                <a:latin typeface="Cambria" panose="02040503050406030204" pitchFamily="18" charset="0"/>
                <a:cs typeface="Verdana"/>
              </a:rPr>
              <a:t> </a:t>
            </a:r>
            <a:r>
              <a:rPr spc="35" dirty="0">
                <a:solidFill>
                  <a:schemeClr val="bg1"/>
                </a:solidFill>
                <a:latin typeface="Cambria" panose="02040503050406030204" pitchFamily="18" charset="0"/>
                <a:cs typeface="Verdana"/>
              </a:rPr>
              <a:t>Arab </a:t>
            </a:r>
            <a:r>
              <a:rPr spc="-95" dirty="0">
                <a:solidFill>
                  <a:schemeClr val="bg1"/>
                </a:solidFill>
                <a:latin typeface="Cambria" panose="02040503050406030204" pitchFamily="18" charset="0"/>
                <a:cs typeface="Verdana"/>
              </a:rPr>
              <a:t>Emirates, </a:t>
            </a:r>
            <a:r>
              <a:rPr spc="-10" dirty="0">
                <a:solidFill>
                  <a:schemeClr val="bg1"/>
                </a:solidFill>
                <a:latin typeface="Cambria" panose="02040503050406030204" pitchFamily="18" charset="0"/>
                <a:cs typeface="Verdana"/>
              </a:rPr>
              <a:t>including </a:t>
            </a:r>
            <a:r>
              <a:rPr spc="65" dirty="0">
                <a:solidFill>
                  <a:schemeClr val="bg1"/>
                </a:solidFill>
                <a:latin typeface="Cambria" panose="02040503050406030204" pitchFamily="18" charset="0"/>
                <a:cs typeface="Verdana"/>
              </a:rPr>
              <a:t>and </a:t>
            </a:r>
            <a:r>
              <a:rPr spc="-15" dirty="0">
                <a:solidFill>
                  <a:schemeClr val="bg1"/>
                </a:solidFill>
                <a:latin typeface="Cambria" panose="02040503050406030204" pitchFamily="18" charset="0"/>
                <a:cs typeface="Verdana"/>
              </a:rPr>
              <a:t>not </a:t>
            </a:r>
            <a:r>
              <a:rPr spc="-50" dirty="0">
                <a:solidFill>
                  <a:schemeClr val="bg1"/>
                </a:solidFill>
                <a:latin typeface="Cambria" panose="02040503050406030204" pitchFamily="18" charset="0"/>
                <a:cs typeface="Verdana"/>
              </a:rPr>
              <a:t>limited </a:t>
            </a:r>
            <a:r>
              <a:rPr spc="-60" dirty="0">
                <a:solidFill>
                  <a:schemeClr val="bg1"/>
                </a:solidFill>
                <a:latin typeface="Cambria" panose="02040503050406030204" pitchFamily="18" charset="0"/>
                <a:cs typeface="Verdana"/>
              </a:rPr>
              <a:t>to, </a:t>
            </a:r>
            <a:r>
              <a:rPr spc="-10" dirty="0">
                <a:solidFill>
                  <a:schemeClr val="bg1"/>
                </a:solidFill>
                <a:latin typeface="Cambria" panose="02040503050406030204" pitchFamily="18" charset="0"/>
                <a:cs typeface="Verdana"/>
              </a:rPr>
              <a:t>recovering </a:t>
            </a:r>
            <a:r>
              <a:rPr spc="-75" dirty="0">
                <a:solidFill>
                  <a:schemeClr val="bg1"/>
                </a:solidFill>
                <a:latin typeface="Cambria" panose="02040503050406030204" pitchFamily="18" charset="0"/>
                <a:cs typeface="Verdana"/>
              </a:rPr>
              <a:t>Asset </a:t>
            </a:r>
            <a:r>
              <a:rPr spc="-175" dirty="0">
                <a:solidFill>
                  <a:schemeClr val="bg1"/>
                </a:solidFill>
                <a:latin typeface="Cambria" panose="02040503050406030204" pitchFamily="18" charset="0"/>
                <a:cs typeface="Verdana"/>
              </a:rPr>
              <a:t>Risks </a:t>
            </a:r>
            <a:r>
              <a:rPr lang="en-US" spc="-175" dirty="0">
                <a:solidFill>
                  <a:schemeClr val="bg1"/>
                </a:solidFill>
                <a:latin typeface="Cambria" panose="02040503050406030204" pitchFamily="18" charset="0"/>
                <a:cs typeface="Verdana"/>
              </a:rPr>
              <a:t> </a:t>
            </a:r>
            <a:r>
              <a:rPr spc="-65" dirty="0">
                <a:solidFill>
                  <a:schemeClr val="bg1"/>
                </a:solidFill>
                <a:latin typeface="Cambria" panose="02040503050406030204" pitchFamily="18" charset="0"/>
                <a:cs typeface="Verdana"/>
              </a:rPr>
              <a:t>for </a:t>
            </a:r>
            <a:r>
              <a:rPr spc="-60" dirty="0">
                <a:solidFill>
                  <a:schemeClr val="bg1"/>
                </a:solidFill>
                <a:latin typeface="Cambria" panose="02040503050406030204" pitchFamily="18" charset="0"/>
                <a:cs typeface="Verdana"/>
              </a:rPr>
              <a:t>our </a:t>
            </a:r>
            <a:r>
              <a:rPr lang="en-US" spc="-60" dirty="0">
                <a:solidFill>
                  <a:schemeClr val="bg1"/>
                </a:solidFill>
                <a:latin typeface="Cambria" panose="02040503050406030204" pitchFamily="18" charset="0"/>
                <a:cs typeface="Verdana"/>
              </a:rPr>
              <a:t>Bank Partners,</a:t>
            </a:r>
            <a:r>
              <a:rPr spc="-60" dirty="0">
                <a:solidFill>
                  <a:schemeClr val="bg1"/>
                </a:solidFill>
                <a:latin typeface="Cambria" panose="02040503050406030204" pitchFamily="18" charset="0"/>
                <a:cs typeface="Verdana"/>
              </a:rPr>
              <a:t> </a:t>
            </a:r>
            <a:r>
              <a:rPr spc="-40" dirty="0">
                <a:solidFill>
                  <a:schemeClr val="bg1"/>
                </a:solidFill>
                <a:latin typeface="Cambria" panose="02040503050406030204" pitchFamily="18" charset="0"/>
                <a:cs typeface="Verdana"/>
              </a:rPr>
              <a:t>eliminating </a:t>
            </a:r>
            <a:r>
              <a:rPr lang="en-US" spc="15" dirty="0">
                <a:solidFill>
                  <a:schemeClr val="bg1"/>
                </a:solidFill>
                <a:latin typeface="Cambria" panose="02040503050406030204" pitchFamily="18" charset="0"/>
                <a:cs typeface="Verdana"/>
              </a:rPr>
              <a:t>L</a:t>
            </a:r>
            <a:r>
              <a:rPr spc="15" dirty="0">
                <a:solidFill>
                  <a:schemeClr val="bg1"/>
                </a:solidFill>
                <a:latin typeface="Cambria" panose="02040503050406030204" pitchFamily="18" charset="0"/>
                <a:cs typeface="Verdana"/>
              </a:rPr>
              <a:t>egal </a:t>
            </a:r>
            <a:r>
              <a:rPr spc="-585" dirty="0">
                <a:solidFill>
                  <a:schemeClr val="bg1"/>
                </a:solidFill>
                <a:latin typeface="Cambria" panose="02040503050406030204" pitchFamily="18" charset="0"/>
                <a:cs typeface="Verdana"/>
              </a:rPr>
              <a:t> </a:t>
            </a:r>
            <a:r>
              <a:rPr lang="en-US" spc="25" dirty="0">
                <a:solidFill>
                  <a:schemeClr val="bg1"/>
                </a:solidFill>
                <a:latin typeface="Cambria" panose="02040503050406030204" pitchFamily="18" charset="0"/>
                <a:cs typeface="Verdana"/>
              </a:rPr>
              <a:t>A</a:t>
            </a:r>
            <a:r>
              <a:rPr spc="25" dirty="0">
                <a:solidFill>
                  <a:schemeClr val="bg1"/>
                </a:solidFill>
                <a:latin typeface="Cambria" panose="02040503050406030204" pitchFamily="18" charset="0"/>
                <a:cs typeface="Verdana"/>
              </a:rPr>
              <a:t>ction </a:t>
            </a:r>
            <a:r>
              <a:rPr spc="-15" dirty="0">
                <a:solidFill>
                  <a:schemeClr val="bg1"/>
                </a:solidFill>
                <a:latin typeface="Cambria" panose="02040503050406030204" pitchFamily="18" charset="0"/>
                <a:cs typeface="Verdana"/>
              </a:rPr>
              <a:t>where </a:t>
            </a:r>
            <a:r>
              <a:rPr spc="-45" dirty="0">
                <a:solidFill>
                  <a:schemeClr val="bg1"/>
                </a:solidFill>
                <a:latin typeface="Cambria" panose="02040503050406030204" pitchFamily="18" charset="0"/>
                <a:cs typeface="Verdana"/>
              </a:rPr>
              <a:t>filed, </a:t>
            </a:r>
            <a:r>
              <a:rPr lang="en-US" spc="-45" dirty="0">
                <a:solidFill>
                  <a:schemeClr val="bg1"/>
                </a:solidFill>
                <a:latin typeface="Cambria" panose="02040503050406030204" pitchFamily="18" charset="0"/>
                <a:cs typeface="Verdana"/>
              </a:rPr>
              <a:t> and securing Legal Case Releases where possible,  the outcome after </a:t>
            </a:r>
            <a:r>
              <a:rPr spc="-5" dirty="0">
                <a:solidFill>
                  <a:schemeClr val="bg1"/>
                </a:solidFill>
                <a:latin typeface="Cambria" panose="02040503050406030204" pitchFamily="18" charset="0"/>
                <a:cs typeface="Verdana"/>
              </a:rPr>
              <a:t>negotiating </a:t>
            </a:r>
            <a:r>
              <a:rPr spc="-65" dirty="0">
                <a:solidFill>
                  <a:schemeClr val="bg1"/>
                </a:solidFill>
                <a:latin typeface="Cambria" panose="02040503050406030204" pitchFamily="18" charset="0"/>
                <a:cs typeface="Verdana"/>
              </a:rPr>
              <a:t>with </a:t>
            </a:r>
            <a:r>
              <a:rPr spc="-60" dirty="0">
                <a:solidFill>
                  <a:schemeClr val="bg1"/>
                </a:solidFill>
                <a:latin typeface="Cambria" panose="02040503050406030204" pitchFamily="18" charset="0"/>
                <a:cs typeface="Verdana"/>
              </a:rPr>
              <a:t>our </a:t>
            </a:r>
            <a:r>
              <a:rPr lang="en-US" spc="-60" dirty="0">
                <a:solidFill>
                  <a:schemeClr val="bg1"/>
                </a:solidFill>
                <a:latin typeface="Cambria" panose="02040503050406030204" pitchFamily="18" charset="0"/>
                <a:cs typeface="Verdana"/>
              </a:rPr>
              <a:t>Bank </a:t>
            </a:r>
            <a:r>
              <a:rPr spc="-75" dirty="0">
                <a:solidFill>
                  <a:schemeClr val="bg1"/>
                </a:solidFill>
                <a:latin typeface="Cambria" panose="02040503050406030204" pitchFamily="18" charset="0"/>
                <a:cs typeface="Verdana"/>
              </a:rPr>
              <a:t>Partners </a:t>
            </a:r>
            <a:r>
              <a:rPr spc="65" dirty="0">
                <a:solidFill>
                  <a:schemeClr val="bg1"/>
                </a:solidFill>
                <a:latin typeface="Cambria" panose="02040503050406030204" pitchFamily="18" charset="0"/>
                <a:cs typeface="Verdana"/>
              </a:rPr>
              <a:t>and </a:t>
            </a:r>
            <a:r>
              <a:rPr spc="-40" dirty="0">
                <a:solidFill>
                  <a:schemeClr val="bg1"/>
                </a:solidFill>
                <a:latin typeface="Cambria" panose="02040503050406030204" pitchFamily="18" charset="0"/>
                <a:cs typeface="Verdana"/>
              </a:rPr>
              <a:t>other </a:t>
            </a:r>
            <a:r>
              <a:rPr spc="-55" dirty="0">
                <a:solidFill>
                  <a:schemeClr val="bg1"/>
                </a:solidFill>
                <a:latin typeface="Cambria" panose="02040503050406030204" pitchFamily="18" charset="0"/>
                <a:cs typeface="Verdana"/>
              </a:rPr>
              <a:t>Creditors, </a:t>
            </a:r>
            <a:r>
              <a:rPr spc="-50" dirty="0">
                <a:solidFill>
                  <a:schemeClr val="bg1"/>
                </a:solidFill>
                <a:latin typeface="Cambria" panose="02040503050406030204" pitchFamily="18" charset="0"/>
                <a:cs typeface="Verdana"/>
              </a:rPr>
              <a:t> </a:t>
            </a:r>
            <a:r>
              <a:rPr spc="-80" dirty="0">
                <a:solidFill>
                  <a:schemeClr val="bg1"/>
                </a:solidFill>
                <a:latin typeface="Cambria" panose="02040503050406030204" pitchFamily="18" charset="0"/>
                <a:cs typeface="Verdana"/>
              </a:rPr>
              <a:t>resulting</a:t>
            </a:r>
            <a:r>
              <a:rPr spc="-135" dirty="0">
                <a:solidFill>
                  <a:schemeClr val="bg1"/>
                </a:solidFill>
                <a:latin typeface="Cambria" panose="02040503050406030204" pitchFamily="18" charset="0"/>
                <a:cs typeface="Verdana"/>
              </a:rPr>
              <a:t> </a:t>
            </a:r>
            <a:r>
              <a:rPr spc="-85" dirty="0">
                <a:solidFill>
                  <a:schemeClr val="bg1"/>
                </a:solidFill>
                <a:latin typeface="Cambria" panose="02040503050406030204" pitchFamily="18" charset="0"/>
                <a:cs typeface="Verdana"/>
              </a:rPr>
              <a:t>in</a:t>
            </a:r>
            <a:r>
              <a:rPr spc="-130" dirty="0">
                <a:solidFill>
                  <a:schemeClr val="bg1"/>
                </a:solidFill>
                <a:latin typeface="Cambria" panose="02040503050406030204" pitchFamily="18" charset="0"/>
                <a:cs typeface="Verdana"/>
              </a:rPr>
              <a:t> </a:t>
            </a:r>
            <a:r>
              <a:rPr spc="25" dirty="0">
                <a:solidFill>
                  <a:schemeClr val="bg1"/>
                </a:solidFill>
                <a:latin typeface="Cambria" panose="02040503050406030204" pitchFamily="18" charset="0"/>
                <a:cs typeface="Verdana"/>
              </a:rPr>
              <a:t>indebted</a:t>
            </a:r>
            <a:r>
              <a:rPr spc="-140" dirty="0">
                <a:solidFill>
                  <a:schemeClr val="bg1"/>
                </a:solidFill>
                <a:latin typeface="Cambria" panose="02040503050406030204" pitchFamily="18" charset="0"/>
                <a:cs typeface="Verdana"/>
              </a:rPr>
              <a:t> </a:t>
            </a:r>
            <a:r>
              <a:rPr spc="-50" dirty="0">
                <a:solidFill>
                  <a:schemeClr val="bg1"/>
                </a:solidFill>
                <a:latin typeface="Cambria" panose="02040503050406030204" pitchFamily="18" charset="0"/>
                <a:cs typeface="Verdana"/>
              </a:rPr>
              <a:t>Clients</a:t>
            </a:r>
            <a:r>
              <a:rPr spc="-135" dirty="0">
                <a:solidFill>
                  <a:schemeClr val="bg1"/>
                </a:solidFill>
                <a:latin typeface="Cambria" panose="02040503050406030204" pitchFamily="18" charset="0"/>
                <a:cs typeface="Verdana"/>
              </a:rPr>
              <a:t> </a:t>
            </a:r>
            <a:r>
              <a:rPr lang="en-US" spc="-75" dirty="0">
                <a:solidFill>
                  <a:schemeClr val="bg1"/>
                </a:solidFill>
                <a:latin typeface="Cambria" panose="02040503050406030204" pitchFamily="18" charset="0"/>
                <a:cs typeface="Verdana"/>
              </a:rPr>
              <a:t> repaying and recovering from their Debt Liabilities</a:t>
            </a:r>
            <a:r>
              <a:rPr spc="-90" dirty="0">
                <a:solidFill>
                  <a:schemeClr val="bg1"/>
                </a:solidFill>
                <a:latin typeface="Cambria" panose="02040503050406030204" pitchFamily="18" charset="0"/>
                <a:cs typeface="Verdana"/>
              </a:rPr>
              <a:t>.</a:t>
            </a:r>
            <a:endParaRPr dirty="0">
              <a:solidFill>
                <a:schemeClr val="bg1"/>
              </a:solidFill>
              <a:latin typeface="Cambria" panose="02040503050406030204" pitchFamily="18" charset="0"/>
              <a:cs typeface="Verdana"/>
            </a:endParaRPr>
          </a:p>
          <a:p>
            <a:pPr marL="12700" marR="387985" algn="just">
              <a:lnSpc>
                <a:spcPct val="92100"/>
              </a:lnSpc>
            </a:pPr>
            <a:endParaRPr lang="en-US" sz="2750" dirty="0">
              <a:latin typeface="Verdana"/>
              <a:cs typeface="Verdana"/>
            </a:endParaRPr>
          </a:p>
          <a:p>
            <a:pPr marL="12700" marR="387985" algn="just">
              <a:lnSpc>
                <a:spcPct val="92100"/>
              </a:lnSpc>
            </a:pPr>
            <a:r>
              <a:rPr spc="-45" dirty="0">
                <a:solidFill>
                  <a:schemeClr val="bg1"/>
                </a:solidFill>
                <a:latin typeface="Cambria" panose="02040503050406030204" pitchFamily="18" charset="0"/>
                <a:cs typeface="Verdana"/>
              </a:rPr>
              <a:t>Our</a:t>
            </a:r>
            <a:r>
              <a:rPr spc="-120" dirty="0">
                <a:solidFill>
                  <a:schemeClr val="bg1"/>
                </a:solidFill>
                <a:latin typeface="Cambria" panose="02040503050406030204" pitchFamily="18" charset="0"/>
                <a:cs typeface="Verdana"/>
              </a:rPr>
              <a:t> </a:t>
            </a:r>
            <a:r>
              <a:rPr lang="en-US" spc="-20" dirty="0">
                <a:solidFill>
                  <a:schemeClr val="bg1"/>
                </a:solidFill>
                <a:latin typeface="Cambria" panose="02040503050406030204" pitchFamily="18" charset="0"/>
                <a:cs typeface="Verdana"/>
              </a:rPr>
              <a:t>M</a:t>
            </a:r>
            <a:r>
              <a:rPr spc="-20" dirty="0">
                <a:solidFill>
                  <a:schemeClr val="bg1"/>
                </a:solidFill>
                <a:latin typeface="Cambria" panose="02040503050406030204" pitchFamily="18" charset="0"/>
                <a:cs typeface="Verdana"/>
              </a:rPr>
              <a:t>ain</a:t>
            </a:r>
            <a:r>
              <a:rPr spc="-125" dirty="0">
                <a:solidFill>
                  <a:schemeClr val="bg1"/>
                </a:solidFill>
                <a:latin typeface="Cambria" panose="02040503050406030204" pitchFamily="18" charset="0"/>
                <a:cs typeface="Verdana"/>
              </a:rPr>
              <a:t> </a:t>
            </a:r>
            <a:r>
              <a:rPr lang="en-US" spc="45" dirty="0">
                <a:solidFill>
                  <a:schemeClr val="bg1"/>
                </a:solidFill>
                <a:latin typeface="Cambria" panose="02040503050406030204" pitchFamily="18" charset="0"/>
                <a:cs typeface="Verdana"/>
              </a:rPr>
              <a:t>G</a:t>
            </a:r>
            <a:r>
              <a:rPr spc="45" dirty="0">
                <a:solidFill>
                  <a:schemeClr val="bg1"/>
                </a:solidFill>
                <a:latin typeface="Cambria" panose="02040503050406030204" pitchFamily="18" charset="0"/>
                <a:cs typeface="Verdana"/>
              </a:rPr>
              <a:t>oal</a:t>
            </a:r>
            <a:r>
              <a:rPr spc="-140" dirty="0">
                <a:solidFill>
                  <a:schemeClr val="bg1"/>
                </a:solidFill>
                <a:latin typeface="Cambria" panose="02040503050406030204" pitchFamily="18" charset="0"/>
                <a:cs typeface="Verdana"/>
              </a:rPr>
              <a:t> </a:t>
            </a:r>
            <a:r>
              <a:rPr spc="65" dirty="0">
                <a:solidFill>
                  <a:schemeClr val="bg1"/>
                </a:solidFill>
                <a:latin typeface="Cambria" panose="02040503050406030204" pitchFamily="18" charset="0"/>
                <a:cs typeface="Verdana"/>
              </a:rPr>
              <a:t>and</a:t>
            </a:r>
            <a:r>
              <a:rPr spc="-125" dirty="0">
                <a:solidFill>
                  <a:schemeClr val="bg1"/>
                </a:solidFill>
                <a:latin typeface="Cambria" panose="02040503050406030204" pitchFamily="18" charset="0"/>
                <a:cs typeface="Verdana"/>
              </a:rPr>
              <a:t> </a:t>
            </a:r>
            <a:r>
              <a:rPr spc="-70" dirty="0">
                <a:solidFill>
                  <a:schemeClr val="bg1"/>
                </a:solidFill>
                <a:latin typeface="Cambria" panose="02040503050406030204" pitchFamily="18" charset="0"/>
                <a:cs typeface="Verdana"/>
              </a:rPr>
              <a:t>Vision</a:t>
            </a:r>
            <a:r>
              <a:rPr spc="-155" dirty="0">
                <a:solidFill>
                  <a:schemeClr val="bg1"/>
                </a:solidFill>
                <a:latin typeface="Cambria" panose="02040503050406030204" pitchFamily="18" charset="0"/>
                <a:cs typeface="Verdana"/>
              </a:rPr>
              <a:t> </a:t>
            </a:r>
            <a:r>
              <a:rPr spc="-85" dirty="0">
                <a:solidFill>
                  <a:schemeClr val="bg1"/>
                </a:solidFill>
                <a:latin typeface="Cambria" panose="02040503050406030204" pitchFamily="18" charset="0"/>
                <a:cs typeface="Verdana"/>
              </a:rPr>
              <a:t>will</a:t>
            </a:r>
            <a:r>
              <a:rPr spc="-155" dirty="0">
                <a:solidFill>
                  <a:schemeClr val="bg1"/>
                </a:solidFill>
                <a:latin typeface="Cambria" panose="02040503050406030204" pitchFamily="18" charset="0"/>
                <a:cs typeface="Verdana"/>
              </a:rPr>
              <a:t> </a:t>
            </a:r>
            <a:r>
              <a:rPr spc="-25" dirty="0">
                <a:solidFill>
                  <a:schemeClr val="bg1"/>
                </a:solidFill>
                <a:latin typeface="Cambria" panose="02040503050406030204" pitchFamily="18" charset="0"/>
                <a:cs typeface="Verdana"/>
              </a:rPr>
              <a:t>always</a:t>
            </a:r>
            <a:r>
              <a:rPr spc="-155" dirty="0">
                <a:solidFill>
                  <a:schemeClr val="bg1"/>
                </a:solidFill>
                <a:latin typeface="Cambria" panose="02040503050406030204" pitchFamily="18" charset="0"/>
                <a:cs typeface="Verdana"/>
              </a:rPr>
              <a:t> </a:t>
            </a:r>
            <a:r>
              <a:rPr spc="95" dirty="0">
                <a:solidFill>
                  <a:schemeClr val="bg1"/>
                </a:solidFill>
                <a:latin typeface="Cambria" panose="02040503050406030204" pitchFamily="18" charset="0"/>
                <a:cs typeface="Verdana"/>
              </a:rPr>
              <a:t>be</a:t>
            </a:r>
            <a:r>
              <a:rPr spc="-125" dirty="0">
                <a:solidFill>
                  <a:schemeClr val="bg1"/>
                </a:solidFill>
                <a:latin typeface="Cambria" panose="02040503050406030204" pitchFamily="18" charset="0"/>
                <a:cs typeface="Verdana"/>
              </a:rPr>
              <a:t> </a:t>
            </a:r>
            <a:r>
              <a:rPr spc="-20" dirty="0">
                <a:solidFill>
                  <a:schemeClr val="bg1"/>
                </a:solidFill>
                <a:latin typeface="Cambria" panose="02040503050406030204" pitchFamily="18" charset="0"/>
                <a:cs typeface="Verdana"/>
              </a:rPr>
              <a:t>the</a:t>
            </a:r>
            <a:r>
              <a:rPr spc="-90" dirty="0">
                <a:solidFill>
                  <a:schemeClr val="bg1"/>
                </a:solidFill>
                <a:latin typeface="Cambria" panose="02040503050406030204" pitchFamily="18" charset="0"/>
                <a:cs typeface="Verdana"/>
              </a:rPr>
              <a:t> </a:t>
            </a:r>
            <a:r>
              <a:rPr lang="en-US" spc="-60" dirty="0">
                <a:solidFill>
                  <a:schemeClr val="bg1"/>
                </a:solidFill>
                <a:latin typeface="Cambria" panose="02040503050406030204" pitchFamily="18" charset="0"/>
                <a:cs typeface="Verdana"/>
              </a:rPr>
              <a:t>R</a:t>
            </a:r>
            <a:r>
              <a:rPr spc="-60" dirty="0">
                <a:solidFill>
                  <a:schemeClr val="bg1"/>
                </a:solidFill>
                <a:latin typeface="Cambria" panose="02040503050406030204" pitchFamily="18" charset="0"/>
                <a:cs typeface="Verdana"/>
              </a:rPr>
              <a:t>estoration</a:t>
            </a:r>
            <a:r>
              <a:rPr spc="-130" dirty="0">
                <a:solidFill>
                  <a:schemeClr val="bg1"/>
                </a:solidFill>
                <a:latin typeface="Cambria" panose="02040503050406030204" pitchFamily="18" charset="0"/>
                <a:cs typeface="Verdana"/>
              </a:rPr>
              <a:t> </a:t>
            </a:r>
            <a:r>
              <a:rPr spc="10" dirty="0">
                <a:solidFill>
                  <a:schemeClr val="bg1"/>
                </a:solidFill>
                <a:latin typeface="Cambria" panose="02040503050406030204" pitchFamily="18" charset="0"/>
                <a:cs typeface="Verdana"/>
              </a:rPr>
              <a:t>of</a:t>
            </a:r>
            <a:r>
              <a:rPr spc="-120" dirty="0">
                <a:solidFill>
                  <a:schemeClr val="bg1"/>
                </a:solidFill>
                <a:latin typeface="Cambria" panose="02040503050406030204" pitchFamily="18" charset="0"/>
                <a:cs typeface="Verdana"/>
              </a:rPr>
              <a:t> </a:t>
            </a:r>
            <a:r>
              <a:rPr lang="en-US" spc="-60" dirty="0">
                <a:solidFill>
                  <a:schemeClr val="bg1"/>
                </a:solidFill>
                <a:latin typeface="Cambria" panose="02040503050406030204" pitchFamily="18" charset="0"/>
                <a:cs typeface="Verdana"/>
              </a:rPr>
              <a:t>I</a:t>
            </a:r>
            <a:r>
              <a:rPr spc="-60" dirty="0">
                <a:solidFill>
                  <a:schemeClr val="bg1"/>
                </a:solidFill>
                <a:latin typeface="Cambria" panose="02040503050406030204" pitchFamily="18" charset="0"/>
                <a:cs typeface="Verdana"/>
              </a:rPr>
              <a:t>ndividuals,</a:t>
            </a:r>
            <a:r>
              <a:rPr spc="-150" dirty="0">
                <a:solidFill>
                  <a:schemeClr val="bg1"/>
                </a:solidFill>
                <a:latin typeface="Cambria" panose="02040503050406030204" pitchFamily="18" charset="0"/>
                <a:cs typeface="Verdana"/>
              </a:rPr>
              <a:t> </a:t>
            </a:r>
            <a:r>
              <a:rPr lang="en-US" spc="-60" dirty="0">
                <a:solidFill>
                  <a:schemeClr val="bg1"/>
                </a:solidFill>
                <a:latin typeface="Cambria" panose="02040503050406030204" pitchFamily="18" charset="0"/>
                <a:cs typeface="Verdana"/>
              </a:rPr>
              <a:t>F</a:t>
            </a:r>
            <a:r>
              <a:rPr spc="-60" dirty="0">
                <a:solidFill>
                  <a:schemeClr val="bg1"/>
                </a:solidFill>
                <a:latin typeface="Cambria" panose="02040503050406030204" pitchFamily="18" charset="0"/>
                <a:cs typeface="Verdana"/>
              </a:rPr>
              <a:t>amilies</a:t>
            </a:r>
            <a:r>
              <a:rPr spc="-160" dirty="0">
                <a:solidFill>
                  <a:schemeClr val="bg1"/>
                </a:solidFill>
                <a:latin typeface="Cambria" panose="02040503050406030204" pitchFamily="18" charset="0"/>
                <a:cs typeface="Verdana"/>
              </a:rPr>
              <a:t> </a:t>
            </a:r>
            <a:r>
              <a:rPr spc="65" dirty="0">
                <a:solidFill>
                  <a:schemeClr val="bg1"/>
                </a:solidFill>
                <a:latin typeface="Cambria" panose="02040503050406030204" pitchFamily="18" charset="0"/>
                <a:cs typeface="Verdana"/>
              </a:rPr>
              <a:t>and</a:t>
            </a:r>
            <a:r>
              <a:rPr spc="-125" dirty="0">
                <a:solidFill>
                  <a:schemeClr val="bg1"/>
                </a:solidFill>
                <a:latin typeface="Cambria" panose="02040503050406030204" pitchFamily="18" charset="0"/>
                <a:cs typeface="Verdana"/>
              </a:rPr>
              <a:t> </a:t>
            </a:r>
            <a:r>
              <a:rPr lang="en-US" spc="-85" dirty="0">
                <a:solidFill>
                  <a:schemeClr val="bg1"/>
                </a:solidFill>
                <a:latin typeface="Cambria" panose="02040503050406030204" pitchFamily="18" charset="0"/>
                <a:cs typeface="Verdana"/>
              </a:rPr>
              <a:t>B</a:t>
            </a:r>
            <a:r>
              <a:rPr spc="-85" dirty="0">
                <a:solidFill>
                  <a:schemeClr val="bg1"/>
                </a:solidFill>
                <a:latin typeface="Cambria" panose="02040503050406030204" pitchFamily="18" charset="0"/>
                <a:cs typeface="Verdana"/>
              </a:rPr>
              <a:t>usinesses</a:t>
            </a:r>
            <a:r>
              <a:rPr spc="-140" dirty="0">
                <a:solidFill>
                  <a:schemeClr val="bg1"/>
                </a:solidFill>
                <a:latin typeface="Cambria" panose="02040503050406030204" pitchFamily="18" charset="0"/>
                <a:cs typeface="Verdana"/>
              </a:rPr>
              <a:t> </a:t>
            </a:r>
            <a:r>
              <a:rPr lang="en-US" spc="-140" dirty="0">
                <a:solidFill>
                  <a:schemeClr val="bg1"/>
                </a:solidFill>
                <a:latin typeface="Cambria" panose="02040503050406030204" pitchFamily="18" charset="0"/>
                <a:cs typeface="Verdana"/>
              </a:rPr>
              <a:t>Communities </a:t>
            </a:r>
            <a:r>
              <a:rPr spc="15" dirty="0">
                <a:solidFill>
                  <a:schemeClr val="bg1"/>
                </a:solidFill>
                <a:latin typeface="Cambria" panose="02040503050406030204" pitchFamily="18" charset="0"/>
                <a:cs typeface="Verdana"/>
              </a:rPr>
              <a:t>who </a:t>
            </a:r>
            <a:r>
              <a:rPr spc="-585" dirty="0">
                <a:solidFill>
                  <a:schemeClr val="bg1"/>
                </a:solidFill>
                <a:latin typeface="Cambria" panose="02040503050406030204" pitchFamily="18" charset="0"/>
                <a:cs typeface="Verdana"/>
              </a:rPr>
              <a:t> </a:t>
            </a:r>
            <a:r>
              <a:rPr spc="105" dirty="0">
                <a:solidFill>
                  <a:schemeClr val="bg1"/>
                </a:solidFill>
                <a:latin typeface="Cambria" panose="02040503050406030204" pitchFamily="18" charset="0"/>
                <a:cs typeface="Verdana"/>
              </a:rPr>
              <a:t>can</a:t>
            </a:r>
            <a:r>
              <a:rPr spc="-140" dirty="0">
                <a:solidFill>
                  <a:schemeClr val="bg1"/>
                </a:solidFill>
                <a:latin typeface="Cambria" panose="02040503050406030204" pitchFamily="18" charset="0"/>
                <a:cs typeface="Verdana"/>
              </a:rPr>
              <a:t> </a:t>
            </a:r>
            <a:r>
              <a:rPr spc="5" dirty="0">
                <a:solidFill>
                  <a:schemeClr val="bg1"/>
                </a:solidFill>
                <a:latin typeface="Cambria" panose="02040503050406030204" pitchFamily="18" charset="0"/>
                <a:cs typeface="Verdana"/>
              </a:rPr>
              <a:t>continue</a:t>
            </a:r>
            <a:r>
              <a:rPr spc="-145" dirty="0">
                <a:solidFill>
                  <a:schemeClr val="bg1"/>
                </a:solidFill>
                <a:latin typeface="Cambria" panose="02040503050406030204" pitchFamily="18" charset="0"/>
                <a:cs typeface="Verdana"/>
              </a:rPr>
              <a:t> </a:t>
            </a:r>
            <a:r>
              <a:rPr spc="-15" dirty="0">
                <a:solidFill>
                  <a:schemeClr val="bg1"/>
                </a:solidFill>
                <a:latin typeface="Cambria" panose="02040503050406030204" pitchFamily="18" charset="0"/>
                <a:cs typeface="Verdana"/>
              </a:rPr>
              <a:t>to</a:t>
            </a:r>
            <a:r>
              <a:rPr spc="365" dirty="0">
                <a:solidFill>
                  <a:schemeClr val="bg1"/>
                </a:solidFill>
                <a:latin typeface="Cambria" panose="02040503050406030204" pitchFamily="18" charset="0"/>
                <a:cs typeface="Verdana"/>
              </a:rPr>
              <a:t> </a:t>
            </a:r>
            <a:r>
              <a:rPr spc="-60" dirty="0">
                <a:solidFill>
                  <a:schemeClr val="bg1"/>
                </a:solidFill>
                <a:latin typeface="Cambria" panose="02040503050406030204" pitchFamily="18" charset="0"/>
                <a:cs typeface="Verdana"/>
              </a:rPr>
              <a:t>positively</a:t>
            </a:r>
            <a:r>
              <a:rPr spc="-155" dirty="0">
                <a:solidFill>
                  <a:schemeClr val="bg1"/>
                </a:solidFill>
                <a:latin typeface="Cambria" panose="02040503050406030204" pitchFamily="18" charset="0"/>
                <a:cs typeface="Verdana"/>
              </a:rPr>
              <a:t> </a:t>
            </a:r>
            <a:r>
              <a:rPr spc="-15" dirty="0">
                <a:solidFill>
                  <a:schemeClr val="bg1"/>
                </a:solidFill>
                <a:latin typeface="Cambria" panose="02040503050406030204" pitchFamily="18" charset="0"/>
                <a:cs typeface="Verdana"/>
              </a:rPr>
              <a:t>contribute</a:t>
            </a:r>
            <a:r>
              <a:rPr spc="-145" dirty="0">
                <a:solidFill>
                  <a:schemeClr val="bg1"/>
                </a:solidFill>
                <a:latin typeface="Cambria" panose="02040503050406030204" pitchFamily="18" charset="0"/>
                <a:cs typeface="Verdana"/>
              </a:rPr>
              <a:t> </a:t>
            </a:r>
            <a:r>
              <a:rPr spc="-15" dirty="0">
                <a:solidFill>
                  <a:schemeClr val="bg1"/>
                </a:solidFill>
                <a:latin typeface="Cambria" panose="02040503050406030204" pitchFamily="18" charset="0"/>
                <a:cs typeface="Verdana"/>
              </a:rPr>
              <a:t>to</a:t>
            </a:r>
            <a:r>
              <a:rPr spc="-114" dirty="0">
                <a:solidFill>
                  <a:schemeClr val="bg1"/>
                </a:solidFill>
                <a:latin typeface="Cambria" panose="02040503050406030204" pitchFamily="18" charset="0"/>
                <a:cs typeface="Verdana"/>
              </a:rPr>
              <a:t> </a:t>
            </a:r>
            <a:r>
              <a:rPr spc="-20" dirty="0">
                <a:solidFill>
                  <a:schemeClr val="bg1"/>
                </a:solidFill>
                <a:latin typeface="Cambria" panose="02040503050406030204" pitchFamily="18" charset="0"/>
                <a:cs typeface="Verdana"/>
              </a:rPr>
              <a:t>the</a:t>
            </a:r>
            <a:r>
              <a:rPr spc="-120" dirty="0">
                <a:solidFill>
                  <a:schemeClr val="bg1"/>
                </a:solidFill>
                <a:latin typeface="Cambria" panose="02040503050406030204" pitchFamily="18" charset="0"/>
                <a:cs typeface="Verdana"/>
              </a:rPr>
              <a:t> </a:t>
            </a:r>
            <a:r>
              <a:rPr spc="15" dirty="0">
                <a:solidFill>
                  <a:schemeClr val="bg1"/>
                </a:solidFill>
                <a:latin typeface="Cambria" panose="02040503050406030204" pitchFamily="18" charset="0"/>
                <a:cs typeface="Verdana"/>
              </a:rPr>
              <a:t>economy,</a:t>
            </a:r>
            <a:r>
              <a:rPr spc="-135" dirty="0">
                <a:solidFill>
                  <a:schemeClr val="bg1"/>
                </a:solidFill>
                <a:latin typeface="Cambria" panose="02040503050406030204" pitchFamily="18" charset="0"/>
                <a:cs typeface="Verdana"/>
              </a:rPr>
              <a:t> </a:t>
            </a:r>
            <a:r>
              <a:rPr spc="-65" dirty="0">
                <a:solidFill>
                  <a:schemeClr val="bg1"/>
                </a:solidFill>
                <a:latin typeface="Cambria" panose="02040503050406030204" pitchFamily="18" charset="0"/>
                <a:cs typeface="Verdana"/>
              </a:rPr>
              <a:t>ensuring</a:t>
            </a:r>
            <a:r>
              <a:rPr spc="-150" dirty="0">
                <a:solidFill>
                  <a:schemeClr val="bg1"/>
                </a:solidFill>
                <a:latin typeface="Cambria" panose="02040503050406030204" pitchFamily="18" charset="0"/>
                <a:cs typeface="Verdana"/>
              </a:rPr>
              <a:t> </a:t>
            </a:r>
            <a:r>
              <a:rPr spc="-25" dirty="0">
                <a:solidFill>
                  <a:schemeClr val="bg1"/>
                </a:solidFill>
                <a:latin typeface="Cambria" panose="02040503050406030204" pitchFamily="18" charset="0"/>
                <a:cs typeface="Verdana"/>
              </a:rPr>
              <a:t>that</a:t>
            </a:r>
            <a:r>
              <a:rPr spc="-130" dirty="0">
                <a:solidFill>
                  <a:schemeClr val="bg1"/>
                </a:solidFill>
                <a:latin typeface="Cambria" panose="02040503050406030204" pitchFamily="18" charset="0"/>
                <a:cs typeface="Verdana"/>
              </a:rPr>
              <a:t> </a:t>
            </a:r>
            <a:r>
              <a:rPr spc="-125" dirty="0">
                <a:solidFill>
                  <a:schemeClr val="bg1"/>
                </a:solidFill>
                <a:latin typeface="Cambria" panose="02040503050406030204" pitchFamily="18" charset="0"/>
                <a:cs typeface="Verdana"/>
              </a:rPr>
              <a:t>this </a:t>
            </a:r>
            <a:r>
              <a:rPr spc="-20" dirty="0">
                <a:solidFill>
                  <a:schemeClr val="bg1"/>
                </a:solidFill>
                <a:latin typeface="Cambria" panose="02040503050406030204" pitchFamily="18" charset="0"/>
                <a:cs typeface="Verdana"/>
              </a:rPr>
              <a:t>continues</a:t>
            </a:r>
            <a:r>
              <a:rPr spc="-140" dirty="0">
                <a:solidFill>
                  <a:schemeClr val="bg1"/>
                </a:solidFill>
                <a:latin typeface="Cambria" panose="02040503050406030204" pitchFamily="18" charset="0"/>
                <a:cs typeface="Verdana"/>
              </a:rPr>
              <a:t> </a:t>
            </a:r>
            <a:r>
              <a:rPr spc="-15" dirty="0">
                <a:solidFill>
                  <a:schemeClr val="bg1"/>
                </a:solidFill>
                <a:latin typeface="Cambria" panose="02040503050406030204" pitchFamily="18" charset="0"/>
                <a:cs typeface="Verdana"/>
              </a:rPr>
              <a:t>to</a:t>
            </a:r>
            <a:r>
              <a:rPr spc="-114" dirty="0">
                <a:solidFill>
                  <a:schemeClr val="bg1"/>
                </a:solidFill>
                <a:latin typeface="Cambria" panose="02040503050406030204" pitchFamily="18" charset="0"/>
                <a:cs typeface="Verdana"/>
              </a:rPr>
              <a:t> </a:t>
            </a:r>
            <a:r>
              <a:rPr spc="95" dirty="0">
                <a:solidFill>
                  <a:schemeClr val="bg1"/>
                </a:solidFill>
                <a:latin typeface="Cambria" panose="02040503050406030204" pitchFamily="18" charset="0"/>
                <a:cs typeface="Verdana"/>
              </a:rPr>
              <a:t>be</a:t>
            </a:r>
            <a:r>
              <a:rPr spc="-135" dirty="0">
                <a:solidFill>
                  <a:schemeClr val="bg1"/>
                </a:solidFill>
                <a:latin typeface="Cambria" panose="02040503050406030204" pitchFamily="18" charset="0"/>
                <a:cs typeface="Verdana"/>
              </a:rPr>
              <a:t> </a:t>
            </a:r>
            <a:r>
              <a:rPr spc="-20" dirty="0">
                <a:solidFill>
                  <a:schemeClr val="bg1"/>
                </a:solidFill>
                <a:latin typeface="Cambria" panose="02040503050406030204" pitchFamily="18" charset="0"/>
                <a:cs typeface="Verdana"/>
              </a:rPr>
              <a:t>the</a:t>
            </a:r>
            <a:r>
              <a:rPr spc="-114" dirty="0">
                <a:solidFill>
                  <a:schemeClr val="bg1"/>
                </a:solidFill>
                <a:latin typeface="Cambria" panose="02040503050406030204" pitchFamily="18" charset="0"/>
                <a:cs typeface="Verdana"/>
              </a:rPr>
              <a:t> </a:t>
            </a:r>
            <a:r>
              <a:rPr spc="-35" dirty="0">
                <a:solidFill>
                  <a:schemeClr val="bg1"/>
                </a:solidFill>
                <a:latin typeface="Cambria" panose="02040503050406030204" pitchFamily="18" charset="0"/>
                <a:cs typeface="Verdana"/>
              </a:rPr>
              <a:t>best </a:t>
            </a:r>
            <a:r>
              <a:rPr spc="-590" dirty="0">
                <a:solidFill>
                  <a:schemeClr val="bg1"/>
                </a:solidFill>
                <a:latin typeface="Cambria" panose="02040503050406030204" pitchFamily="18" charset="0"/>
                <a:cs typeface="Verdana"/>
              </a:rPr>
              <a:t> </a:t>
            </a:r>
            <a:r>
              <a:rPr spc="-30" dirty="0">
                <a:solidFill>
                  <a:schemeClr val="bg1"/>
                </a:solidFill>
                <a:latin typeface="Cambria" panose="02040503050406030204" pitchFamily="18" charset="0"/>
                <a:cs typeface="Verdana"/>
              </a:rPr>
              <a:t>country</a:t>
            </a:r>
            <a:r>
              <a:rPr spc="-125" dirty="0">
                <a:solidFill>
                  <a:schemeClr val="bg1"/>
                </a:solidFill>
                <a:latin typeface="Cambria" panose="02040503050406030204" pitchFamily="18" charset="0"/>
                <a:cs typeface="Verdana"/>
              </a:rPr>
              <a:t> </a:t>
            </a:r>
            <a:r>
              <a:rPr spc="-15" dirty="0">
                <a:solidFill>
                  <a:schemeClr val="bg1"/>
                </a:solidFill>
                <a:latin typeface="Cambria" panose="02040503050406030204" pitchFamily="18" charset="0"/>
                <a:cs typeface="Verdana"/>
              </a:rPr>
              <a:t>to</a:t>
            </a:r>
            <a:r>
              <a:rPr spc="-120" dirty="0">
                <a:solidFill>
                  <a:schemeClr val="bg1"/>
                </a:solidFill>
                <a:latin typeface="Cambria" panose="02040503050406030204" pitchFamily="18" charset="0"/>
                <a:cs typeface="Verdana"/>
              </a:rPr>
              <a:t> </a:t>
            </a:r>
            <a:r>
              <a:rPr spc="-55" dirty="0">
                <a:solidFill>
                  <a:schemeClr val="bg1"/>
                </a:solidFill>
                <a:latin typeface="Cambria" panose="02040503050406030204" pitchFamily="18" charset="0"/>
                <a:cs typeface="Verdana"/>
              </a:rPr>
              <a:t>live</a:t>
            </a:r>
            <a:r>
              <a:rPr spc="-160" dirty="0">
                <a:solidFill>
                  <a:schemeClr val="bg1"/>
                </a:solidFill>
                <a:latin typeface="Cambria" panose="02040503050406030204" pitchFamily="18" charset="0"/>
                <a:cs typeface="Verdana"/>
              </a:rPr>
              <a:t> </a:t>
            </a:r>
            <a:r>
              <a:rPr spc="-105" dirty="0">
                <a:solidFill>
                  <a:schemeClr val="bg1"/>
                </a:solidFill>
                <a:latin typeface="Cambria" panose="02040503050406030204" pitchFamily="18" charset="0"/>
                <a:cs typeface="Verdana"/>
              </a:rPr>
              <a:t>in,</a:t>
            </a:r>
            <a:r>
              <a:rPr spc="-140" dirty="0">
                <a:solidFill>
                  <a:schemeClr val="bg1"/>
                </a:solidFill>
                <a:latin typeface="Cambria" panose="02040503050406030204" pitchFamily="18" charset="0"/>
                <a:cs typeface="Verdana"/>
              </a:rPr>
              <a:t> </a:t>
            </a:r>
            <a:r>
              <a:rPr spc="-75" dirty="0">
                <a:solidFill>
                  <a:schemeClr val="bg1"/>
                </a:solidFill>
                <a:latin typeface="Cambria" panose="02040503050406030204" pitchFamily="18" charset="0"/>
                <a:cs typeface="Verdana"/>
              </a:rPr>
              <a:t>so</a:t>
            </a:r>
            <a:r>
              <a:rPr spc="-135" dirty="0">
                <a:solidFill>
                  <a:schemeClr val="bg1"/>
                </a:solidFill>
                <a:latin typeface="Cambria" panose="02040503050406030204" pitchFamily="18" charset="0"/>
                <a:cs typeface="Verdana"/>
              </a:rPr>
              <a:t> </a:t>
            </a:r>
            <a:r>
              <a:rPr spc="-40" dirty="0">
                <a:solidFill>
                  <a:schemeClr val="bg1"/>
                </a:solidFill>
                <a:latin typeface="Cambria" panose="02040503050406030204" pitchFamily="18" charset="0"/>
                <a:cs typeface="Verdana"/>
              </a:rPr>
              <a:t>they</a:t>
            </a:r>
            <a:r>
              <a:rPr spc="-120" dirty="0">
                <a:solidFill>
                  <a:schemeClr val="bg1"/>
                </a:solidFill>
                <a:latin typeface="Cambria" panose="02040503050406030204" pitchFamily="18" charset="0"/>
                <a:cs typeface="Verdana"/>
              </a:rPr>
              <a:t> </a:t>
            </a:r>
            <a:r>
              <a:rPr spc="25" dirty="0">
                <a:solidFill>
                  <a:schemeClr val="bg1"/>
                </a:solidFill>
                <a:latin typeface="Cambria" panose="02040503050406030204" pitchFamily="18" charset="0"/>
                <a:cs typeface="Verdana"/>
              </a:rPr>
              <a:t>get</a:t>
            </a:r>
            <a:r>
              <a:rPr spc="-140" dirty="0">
                <a:solidFill>
                  <a:schemeClr val="bg1"/>
                </a:solidFill>
                <a:latin typeface="Cambria" panose="02040503050406030204" pitchFamily="18" charset="0"/>
                <a:cs typeface="Verdana"/>
              </a:rPr>
              <a:t> </a:t>
            </a:r>
            <a:r>
              <a:rPr spc="-15" dirty="0">
                <a:solidFill>
                  <a:schemeClr val="bg1"/>
                </a:solidFill>
                <a:latin typeface="Cambria" panose="02040503050406030204" pitchFamily="18" charset="0"/>
                <a:cs typeface="Verdana"/>
              </a:rPr>
              <a:t>to</a:t>
            </a:r>
            <a:r>
              <a:rPr spc="-120" dirty="0">
                <a:solidFill>
                  <a:schemeClr val="bg1"/>
                </a:solidFill>
                <a:latin typeface="Cambria" panose="02040503050406030204" pitchFamily="18" charset="0"/>
                <a:cs typeface="Verdana"/>
              </a:rPr>
              <a:t> </a:t>
            </a:r>
            <a:r>
              <a:rPr spc="-35" dirty="0">
                <a:solidFill>
                  <a:schemeClr val="bg1"/>
                </a:solidFill>
                <a:latin typeface="Cambria" panose="02040503050406030204" pitchFamily="18" charset="0"/>
                <a:cs typeface="Verdana"/>
              </a:rPr>
              <a:t>remain</a:t>
            </a:r>
            <a:r>
              <a:rPr spc="-150" dirty="0">
                <a:solidFill>
                  <a:schemeClr val="bg1"/>
                </a:solidFill>
                <a:latin typeface="Cambria" panose="02040503050406030204" pitchFamily="18" charset="0"/>
                <a:cs typeface="Verdana"/>
              </a:rPr>
              <a:t> </a:t>
            </a:r>
            <a:r>
              <a:rPr spc="-15" dirty="0">
                <a:solidFill>
                  <a:schemeClr val="bg1"/>
                </a:solidFill>
                <a:latin typeface="Cambria" panose="02040503050406030204" pitchFamily="18" charset="0"/>
                <a:cs typeface="Verdana"/>
              </a:rPr>
              <a:t>here</a:t>
            </a:r>
            <a:r>
              <a:rPr spc="-145" dirty="0">
                <a:solidFill>
                  <a:schemeClr val="bg1"/>
                </a:solidFill>
                <a:latin typeface="Cambria" panose="02040503050406030204" pitchFamily="18" charset="0"/>
                <a:cs typeface="Verdana"/>
              </a:rPr>
              <a:t> </a:t>
            </a:r>
            <a:r>
              <a:rPr spc="65" dirty="0">
                <a:solidFill>
                  <a:schemeClr val="bg1"/>
                </a:solidFill>
                <a:latin typeface="Cambria" panose="02040503050406030204" pitchFamily="18" charset="0"/>
                <a:cs typeface="Verdana"/>
              </a:rPr>
              <a:t>and</a:t>
            </a:r>
            <a:r>
              <a:rPr spc="-130" dirty="0">
                <a:solidFill>
                  <a:schemeClr val="bg1"/>
                </a:solidFill>
                <a:latin typeface="Cambria" panose="02040503050406030204" pitchFamily="18" charset="0"/>
                <a:cs typeface="Verdana"/>
              </a:rPr>
              <a:t> </a:t>
            </a:r>
            <a:r>
              <a:rPr spc="-85" dirty="0">
                <a:solidFill>
                  <a:schemeClr val="bg1"/>
                </a:solidFill>
                <a:latin typeface="Cambria" panose="02040503050406030204" pitchFamily="18" charset="0"/>
                <a:cs typeface="Verdana"/>
              </a:rPr>
              <a:t>live-in</a:t>
            </a:r>
            <a:r>
              <a:rPr spc="-170" dirty="0">
                <a:solidFill>
                  <a:schemeClr val="bg1"/>
                </a:solidFill>
                <a:latin typeface="Cambria" panose="02040503050406030204" pitchFamily="18" charset="0"/>
                <a:cs typeface="Verdana"/>
              </a:rPr>
              <a:t> </a:t>
            </a:r>
            <a:r>
              <a:rPr spc="75" dirty="0">
                <a:solidFill>
                  <a:schemeClr val="bg1"/>
                </a:solidFill>
                <a:latin typeface="Cambria" panose="02040503050406030204" pitchFamily="18" charset="0"/>
                <a:cs typeface="Verdana"/>
              </a:rPr>
              <a:t>peace</a:t>
            </a:r>
            <a:r>
              <a:rPr lang="en-US" spc="75" dirty="0">
                <a:solidFill>
                  <a:schemeClr val="bg1"/>
                </a:solidFill>
                <a:latin typeface="Cambria" panose="02040503050406030204" pitchFamily="18" charset="0"/>
                <a:cs typeface="Verdana"/>
              </a:rPr>
              <a:t> and for our Bank Partners to secure their Assets</a:t>
            </a:r>
            <a:endParaRPr dirty="0">
              <a:solidFill>
                <a:schemeClr val="bg1"/>
              </a:solidFill>
              <a:latin typeface="Cambria" panose="02040503050406030204" pitchFamily="18" charset="0"/>
              <a:cs typeface="Verdana"/>
            </a:endParaRPr>
          </a:p>
          <a:p>
            <a:pPr>
              <a:lnSpc>
                <a:spcPct val="100000"/>
              </a:lnSpc>
            </a:pPr>
            <a:endParaRPr dirty="0">
              <a:solidFill>
                <a:schemeClr val="bg1"/>
              </a:solidFill>
              <a:latin typeface="Cambria" panose="02040503050406030204" pitchFamily="18" charset="0"/>
              <a:cs typeface="Verdana"/>
            </a:endParaRPr>
          </a:p>
          <a:p>
            <a:pPr marL="12700" marR="15875">
              <a:lnSpc>
                <a:spcPct val="92100"/>
              </a:lnSpc>
              <a:spcBef>
                <a:spcPts val="1750"/>
              </a:spcBef>
            </a:pPr>
            <a:r>
              <a:rPr spc="-175" dirty="0">
                <a:solidFill>
                  <a:schemeClr val="bg1"/>
                </a:solidFill>
                <a:latin typeface="Cambria" panose="02040503050406030204" pitchFamily="18" charset="0"/>
                <a:cs typeface="Verdana"/>
              </a:rPr>
              <a:t>This </a:t>
            </a:r>
            <a:r>
              <a:rPr lang="en-US" spc="-175" dirty="0">
                <a:solidFill>
                  <a:schemeClr val="bg1"/>
                </a:solidFill>
                <a:latin typeface="Cambria" panose="02040503050406030204" pitchFamily="18" charset="0"/>
                <a:cs typeface="Verdana"/>
              </a:rPr>
              <a:t> </a:t>
            </a:r>
            <a:r>
              <a:rPr spc="105" dirty="0">
                <a:solidFill>
                  <a:schemeClr val="bg1"/>
                </a:solidFill>
                <a:latin typeface="Cambria" panose="02040503050406030204" pitchFamily="18" charset="0"/>
                <a:cs typeface="Verdana"/>
              </a:rPr>
              <a:t>can </a:t>
            </a:r>
            <a:r>
              <a:rPr spc="-40" dirty="0">
                <a:solidFill>
                  <a:schemeClr val="bg1"/>
                </a:solidFill>
                <a:latin typeface="Cambria" panose="02040503050406030204" pitchFamily="18" charset="0"/>
                <a:cs typeface="Verdana"/>
              </a:rPr>
              <a:t>only </a:t>
            </a:r>
            <a:r>
              <a:rPr spc="95" dirty="0">
                <a:solidFill>
                  <a:schemeClr val="bg1"/>
                </a:solidFill>
                <a:latin typeface="Cambria" panose="02040503050406030204" pitchFamily="18" charset="0"/>
                <a:cs typeface="Verdana"/>
              </a:rPr>
              <a:t>be </a:t>
            </a:r>
            <a:r>
              <a:rPr spc="50" dirty="0">
                <a:solidFill>
                  <a:schemeClr val="bg1"/>
                </a:solidFill>
                <a:latin typeface="Cambria" panose="02040503050406030204" pitchFamily="18" charset="0"/>
                <a:cs typeface="Verdana"/>
              </a:rPr>
              <a:t>achieved </a:t>
            </a:r>
            <a:r>
              <a:rPr dirty="0">
                <a:solidFill>
                  <a:schemeClr val="bg1"/>
                </a:solidFill>
                <a:latin typeface="Cambria" panose="02040503050406030204" pitchFamily="18" charset="0"/>
                <a:cs typeface="Verdana"/>
              </a:rPr>
              <a:t>by </a:t>
            </a:r>
            <a:r>
              <a:rPr spc="35" dirty="0">
                <a:solidFill>
                  <a:schemeClr val="bg1"/>
                </a:solidFill>
                <a:latin typeface="Cambria" panose="02040503050406030204" pitchFamily="18" charset="0"/>
                <a:cs typeface="Verdana"/>
              </a:rPr>
              <a:t>complete </a:t>
            </a:r>
            <a:r>
              <a:rPr lang="en-US" spc="-60" dirty="0">
                <a:solidFill>
                  <a:schemeClr val="bg1"/>
                </a:solidFill>
                <a:latin typeface="Cambria" panose="02040503050406030204" pitchFamily="18" charset="0"/>
                <a:cs typeface="Verdana"/>
              </a:rPr>
              <a:t>T</a:t>
            </a:r>
            <a:r>
              <a:rPr spc="-60" dirty="0">
                <a:solidFill>
                  <a:schemeClr val="bg1"/>
                </a:solidFill>
                <a:latin typeface="Cambria" panose="02040503050406030204" pitchFamily="18" charset="0"/>
                <a:cs typeface="Verdana"/>
              </a:rPr>
              <a:t>ransformation, </a:t>
            </a:r>
            <a:r>
              <a:rPr spc="5" dirty="0">
                <a:solidFill>
                  <a:schemeClr val="bg1"/>
                </a:solidFill>
                <a:latin typeface="Cambria" panose="02040503050406030204" pitchFamily="18" charset="0"/>
                <a:cs typeface="Verdana"/>
              </a:rPr>
              <a:t>which </a:t>
            </a:r>
            <a:r>
              <a:rPr spc="-175" dirty="0">
                <a:solidFill>
                  <a:schemeClr val="bg1"/>
                </a:solidFill>
                <a:latin typeface="Cambria" panose="02040503050406030204" pitchFamily="18" charset="0"/>
                <a:cs typeface="Verdana"/>
              </a:rPr>
              <a:t>is</a:t>
            </a:r>
            <a:r>
              <a:rPr lang="en-US" spc="-175" dirty="0">
                <a:solidFill>
                  <a:schemeClr val="bg1"/>
                </a:solidFill>
                <a:latin typeface="Cambria" panose="02040503050406030204" pitchFamily="18" charset="0"/>
                <a:cs typeface="Verdana"/>
              </a:rPr>
              <a:t> </a:t>
            </a:r>
            <a:r>
              <a:rPr spc="-175" dirty="0">
                <a:solidFill>
                  <a:schemeClr val="bg1"/>
                </a:solidFill>
                <a:latin typeface="Cambria" panose="02040503050406030204" pitchFamily="18" charset="0"/>
                <a:cs typeface="Verdana"/>
              </a:rPr>
              <a:t> </a:t>
            </a:r>
            <a:r>
              <a:rPr spc="-60" dirty="0">
                <a:solidFill>
                  <a:schemeClr val="bg1"/>
                </a:solidFill>
                <a:latin typeface="Cambria" panose="02040503050406030204" pitchFamily="18" charset="0"/>
                <a:cs typeface="Verdana"/>
              </a:rPr>
              <a:t>our </a:t>
            </a:r>
            <a:r>
              <a:rPr spc="45" dirty="0">
                <a:solidFill>
                  <a:schemeClr val="bg1"/>
                </a:solidFill>
                <a:latin typeface="Cambria" panose="02040503050406030204" pitchFamily="18" charset="0"/>
                <a:cs typeface="Verdana"/>
              </a:rPr>
              <a:t>core </a:t>
            </a:r>
            <a:r>
              <a:rPr spc="-105" dirty="0">
                <a:solidFill>
                  <a:schemeClr val="bg1"/>
                </a:solidFill>
                <a:latin typeface="Cambria" panose="02040503050406030204" pitchFamily="18" charset="0"/>
                <a:cs typeface="Verdana"/>
              </a:rPr>
              <a:t>task</a:t>
            </a:r>
            <a:r>
              <a:rPr lang="en-US" spc="-105" dirty="0">
                <a:solidFill>
                  <a:schemeClr val="bg1"/>
                </a:solidFill>
                <a:latin typeface="Cambria" panose="02040503050406030204" pitchFamily="18" charset="0"/>
                <a:cs typeface="Verdana"/>
              </a:rPr>
              <a:t> and</a:t>
            </a:r>
            <a:r>
              <a:rPr spc="-175" dirty="0">
                <a:solidFill>
                  <a:schemeClr val="bg1"/>
                </a:solidFill>
                <a:latin typeface="Cambria" panose="02040503050406030204" pitchFamily="18" charset="0"/>
                <a:cs typeface="Verdana"/>
              </a:rPr>
              <a:t> </a:t>
            </a:r>
            <a:r>
              <a:rPr spc="-40" dirty="0">
                <a:solidFill>
                  <a:schemeClr val="bg1"/>
                </a:solidFill>
                <a:latin typeface="Cambria" panose="02040503050406030204" pitchFamily="18" charset="0"/>
                <a:cs typeface="Verdana"/>
              </a:rPr>
              <a:t>why </a:t>
            </a:r>
            <a:r>
              <a:rPr spc="50" dirty="0">
                <a:solidFill>
                  <a:schemeClr val="bg1"/>
                </a:solidFill>
                <a:latin typeface="Cambria" panose="02040503050406030204" pitchFamily="18" charset="0"/>
                <a:cs typeface="Verdana"/>
              </a:rPr>
              <a:t>we </a:t>
            </a:r>
            <a:r>
              <a:rPr spc="55" dirty="0">
                <a:solidFill>
                  <a:schemeClr val="bg1"/>
                </a:solidFill>
                <a:latin typeface="Cambria" panose="02040503050406030204" pitchFamily="18" charset="0"/>
                <a:cs typeface="Verdana"/>
              </a:rPr>
              <a:t> </a:t>
            </a:r>
            <a:r>
              <a:rPr spc="10" dirty="0">
                <a:solidFill>
                  <a:schemeClr val="bg1"/>
                </a:solidFill>
                <a:latin typeface="Cambria" panose="02040503050406030204" pitchFamily="18" charset="0"/>
                <a:cs typeface="Verdana"/>
              </a:rPr>
              <a:t>include</a:t>
            </a:r>
            <a:r>
              <a:rPr spc="-160" dirty="0">
                <a:solidFill>
                  <a:schemeClr val="bg1"/>
                </a:solidFill>
                <a:latin typeface="Cambria" panose="02040503050406030204" pitchFamily="18" charset="0"/>
                <a:cs typeface="Verdana"/>
              </a:rPr>
              <a:t> </a:t>
            </a:r>
            <a:r>
              <a:rPr spc="-10" dirty="0">
                <a:solidFill>
                  <a:schemeClr val="bg1"/>
                </a:solidFill>
                <a:latin typeface="Cambria" panose="02040503050406030204" pitchFamily="18" charset="0"/>
                <a:cs typeface="Verdana"/>
              </a:rPr>
              <a:t>Credit</a:t>
            </a:r>
            <a:r>
              <a:rPr spc="-114" dirty="0">
                <a:solidFill>
                  <a:schemeClr val="bg1"/>
                </a:solidFill>
                <a:latin typeface="Cambria" panose="02040503050406030204" pitchFamily="18" charset="0"/>
                <a:cs typeface="Verdana"/>
              </a:rPr>
              <a:t> </a:t>
            </a:r>
            <a:r>
              <a:rPr spc="65" dirty="0">
                <a:solidFill>
                  <a:schemeClr val="bg1"/>
                </a:solidFill>
                <a:latin typeface="Cambria" panose="02040503050406030204" pitchFamily="18" charset="0"/>
                <a:cs typeface="Verdana"/>
              </a:rPr>
              <a:t>and</a:t>
            </a:r>
            <a:r>
              <a:rPr spc="-130" dirty="0">
                <a:solidFill>
                  <a:schemeClr val="bg1"/>
                </a:solidFill>
                <a:latin typeface="Cambria" panose="02040503050406030204" pitchFamily="18" charset="0"/>
                <a:cs typeface="Verdana"/>
              </a:rPr>
              <a:t> </a:t>
            </a:r>
            <a:r>
              <a:rPr spc="10" dirty="0">
                <a:solidFill>
                  <a:schemeClr val="bg1"/>
                </a:solidFill>
                <a:latin typeface="Cambria" panose="02040503050406030204" pitchFamily="18" charset="0"/>
                <a:cs typeface="Verdana"/>
              </a:rPr>
              <a:t>Debt</a:t>
            </a:r>
            <a:r>
              <a:rPr spc="-125" dirty="0">
                <a:solidFill>
                  <a:schemeClr val="bg1"/>
                </a:solidFill>
                <a:latin typeface="Cambria" panose="02040503050406030204" pitchFamily="18" charset="0"/>
                <a:cs typeface="Verdana"/>
              </a:rPr>
              <a:t> </a:t>
            </a:r>
            <a:r>
              <a:rPr spc="-15" dirty="0">
                <a:solidFill>
                  <a:schemeClr val="bg1"/>
                </a:solidFill>
                <a:latin typeface="Cambria" panose="02040503050406030204" pitchFamily="18" charset="0"/>
                <a:cs typeface="Verdana"/>
              </a:rPr>
              <a:t>Counseling</a:t>
            </a:r>
            <a:r>
              <a:rPr spc="-150" dirty="0">
                <a:solidFill>
                  <a:schemeClr val="bg1"/>
                </a:solidFill>
                <a:latin typeface="Cambria" panose="02040503050406030204" pitchFamily="18" charset="0"/>
                <a:cs typeface="Verdana"/>
              </a:rPr>
              <a:t> </a:t>
            </a:r>
            <a:r>
              <a:rPr spc="65" dirty="0">
                <a:solidFill>
                  <a:schemeClr val="bg1"/>
                </a:solidFill>
                <a:latin typeface="Cambria" panose="02040503050406030204" pitchFamily="18" charset="0"/>
                <a:cs typeface="Verdana"/>
              </a:rPr>
              <a:t>and</a:t>
            </a:r>
            <a:r>
              <a:rPr spc="-130" dirty="0">
                <a:solidFill>
                  <a:schemeClr val="bg1"/>
                </a:solidFill>
                <a:latin typeface="Cambria" panose="02040503050406030204" pitchFamily="18" charset="0"/>
                <a:cs typeface="Verdana"/>
              </a:rPr>
              <a:t> </a:t>
            </a:r>
            <a:r>
              <a:rPr spc="15" dirty="0">
                <a:solidFill>
                  <a:schemeClr val="bg1"/>
                </a:solidFill>
                <a:latin typeface="Cambria" panose="02040503050406030204" pitchFamily="18" charset="0"/>
                <a:cs typeface="Verdana"/>
              </a:rPr>
              <a:t>Finance</a:t>
            </a:r>
            <a:r>
              <a:rPr spc="-150" dirty="0">
                <a:solidFill>
                  <a:schemeClr val="bg1"/>
                </a:solidFill>
                <a:latin typeface="Cambria" panose="02040503050406030204" pitchFamily="18" charset="0"/>
                <a:cs typeface="Verdana"/>
              </a:rPr>
              <a:t> </a:t>
            </a:r>
            <a:r>
              <a:rPr spc="-35" dirty="0">
                <a:solidFill>
                  <a:schemeClr val="bg1"/>
                </a:solidFill>
                <a:latin typeface="Cambria" panose="02040503050406030204" pitchFamily="18" charset="0"/>
                <a:cs typeface="Verdana"/>
              </a:rPr>
              <a:t>Mentorship</a:t>
            </a:r>
            <a:r>
              <a:rPr spc="-125" dirty="0">
                <a:solidFill>
                  <a:schemeClr val="bg1"/>
                </a:solidFill>
                <a:latin typeface="Cambria" panose="02040503050406030204" pitchFamily="18" charset="0"/>
                <a:cs typeface="Verdana"/>
              </a:rPr>
              <a:t> </a:t>
            </a:r>
            <a:r>
              <a:rPr spc="-70" dirty="0">
                <a:solidFill>
                  <a:schemeClr val="bg1"/>
                </a:solidFill>
                <a:latin typeface="Cambria" panose="02040503050406030204" pitchFamily="18" charset="0"/>
                <a:cs typeface="Verdana"/>
              </a:rPr>
              <a:t>within</a:t>
            </a:r>
            <a:r>
              <a:rPr spc="-165" dirty="0">
                <a:solidFill>
                  <a:schemeClr val="bg1"/>
                </a:solidFill>
                <a:latin typeface="Cambria" panose="02040503050406030204" pitchFamily="18" charset="0"/>
                <a:cs typeface="Verdana"/>
              </a:rPr>
              <a:t> </a:t>
            </a:r>
            <a:r>
              <a:rPr spc="-60" dirty="0">
                <a:solidFill>
                  <a:schemeClr val="bg1"/>
                </a:solidFill>
                <a:latin typeface="Cambria" panose="02040503050406030204" pitchFamily="18" charset="0"/>
                <a:cs typeface="Verdana"/>
              </a:rPr>
              <a:t>our</a:t>
            </a:r>
            <a:r>
              <a:rPr spc="-110" dirty="0">
                <a:solidFill>
                  <a:schemeClr val="bg1"/>
                </a:solidFill>
                <a:latin typeface="Cambria" panose="02040503050406030204" pitchFamily="18" charset="0"/>
                <a:cs typeface="Verdana"/>
              </a:rPr>
              <a:t> </a:t>
            </a:r>
            <a:r>
              <a:rPr spc="-20" dirty="0">
                <a:solidFill>
                  <a:schemeClr val="bg1"/>
                </a:solidFill>
                <a:latin typeface="Cambria" panose="02040503050406030204" pitchFamily="18" charset="0"/>
                <a:cs typeface="Verdana"/>
              </a:rPr>
              <a:t>Debt-Remedial</a:t>
            </a:r>
            <a:r>
              <a:rPr spc="-120" dirty="0">
                <a:solidFill>
                  <a:schemeClr val="bg1"/>
                </a:solidFill>
                <a:latin typeface="Cambria" panose="02040503050406030204" pitchFamily="18" charset="0"/>
                <a:cs typeface="Verdana"/>
              </a:rPr>
              <a:t> </a:t>
            </a:r>
            <a:r>
              <a:rPr spc="-80" dirty="0">
                <a:solidFill>
                  <a:schemeClr val="bg1"/>
                </a:solidFill>
                <a:latin typeface="Cambria" panose="02040503050406030204" pitchFamily="18" charset="0"/>
                <a:cs typeface="Verdana"/>
              </a:rPr>
              <a:t>Services,</a:t>
            </a:r>
            <a:r>
              <a:rPr spc="-160" dirty="0">
                <a:solidFill>
                  <a:schemeClr val="bg1"/>
                </a:solidFill>
                <a:latin typeface="Cambria" panose="02040503050406030204" pitchFamily="18" charset="0"/>
                <a:cs typeface="Verdana"/>
              </a:rPr>
              <a:t> </a:t>
            </a:r>
            <a:r>
              <a:rPr spc="-45" dirty="0">
                <a:solidFill>
                  <a:schemeClr val="bg1"/>
                </a:solidFill>
                <a:latin typeface="Cambria" panose="02040503050406030204" pitchFamily="18" charset="0"/>
                <a:cs typeface="Verdana"/>
              </a:rPr>
              <a:t>as</a:t>
            </a:r>
            <a:r>
              <a:rPr spc="-120" dirty="0">
                <a:solidFill>
                  <a:schemeClr val="bg1"/>
                </a:solidFill>
                <a:latin typeface="Cambria" panose="02040503050406030204" pitchFamily="18" charset="0"/>
                <a:cs typeface="Verdana"/>
              </a:rPr>
              <a:t> </a:t>
            </a:r>
            <a:r>
              <a:rPr spc="-114" dirty="0">
                <a:solidFill>
                  <a:schemeClr val="bg1"/>
                </a:solidFill>
                <a:latin typeface="Cambria" panose="02040503050406030204" pitchFamily="18" charset="0"/>
                <a:cs typeface="Verdana"/>
              </a:rPr>
              <a:t>it </a:t>
            </a:r>
            <a:r>
              <a:rPr spc="-580" dirty="0">
                <a:solidFill>
                  <a:schemeClr val="bg1"/>
                </a:solidFill>
                <a:latin typeface="Cambria" panose="02040503050406030204" pitchFamily="18" charset="0"/>
                <a:cs typeface="Verdana"/>
              </a:rPr>
              <a:t> </a:t>
            </a:r>
            <a:r>
              <a:rPr lang="en-US" spc="-580" dirty="0">
                <a:solidFill>
                  <a:schemeClr val="bg1"/>
                </a:solidFill>
                <a:latin typeface="Cambria" panose="02040503050406030204" pitchFamily="18" charset="0"/>
                <a:cs typeface="Verdana"/>
              </a:rPr>
              <a:t>C</a:t>
            </a:r>
            <a:r>
              <a:rPr dirty="0">
                <a:solidFill>
                  <a:schemeClr val="bg1"/>
                </a:solidFill>
                <a:latin typeface="Cambria" panose="02040503050406030204" pitchFamily="18" charset="0"/>
                <a:cs typeface="Verdana"/>
              </a:rPr>
              <a:t>reates</a:t>
            </a:r>
            <a:r>
              <a:rPr spc="-140" dirty="0">
                <a:solidFill>
                  <a:schemeClr val="bg1"/>
                </a:solidFill>
                <a:latin typeface="Cambria" panose="02040503050406030204" pitchFamily="18" charset="0"/>
                <a:cs typeface="Verdana"/>
              </a:rPr>
              <a:t> </a:t>
            </a:r>
            <a:r>
              <a:rPr lang="en-US" spc="5" dirty="0">
                <a:solidFill>
                  <a:schemeClr val="bg1"/>
                </a:solidFill>
                <a:latin typeface="Cambria" panose="02040503050406030204" pitchFamily="18" charset="0"/>
                <a:cs typeface="Verdana"/>
              </a:rPr>
              <a:t>V</a:t>
            </a:r>
            <a:r>
              <a:rPr spc="5" dirty="0">
                <a:solidFill>
                  <a:schemeClr val="bg1"/>
                </a:solidFill>
                <a:latin typeface="Cambria" panose="02040503050406030204" pitchFamily="18" charset="0"/>
                <a:cs typeface="Verdana"/>
              </a:rPr>
              <a:t>alue</a:t>
            </a:r>
            <a:r>
              <a:rPr spc="-160" dirty="0">
                <a:solidFill>
                  <a:schemeClr val="bg1"/>
                </a:solidFill>
                <a:latin typeface="Cambria" panose="02040503050406030204" pitchFamily="18" charset="0"/>
                <a:cs typeface="Verdana"/>
              </a:rPr>
              <a:t> </a:t>
            </a:r>
            <a:r>
              <a:rPr dirty="0">
                <a:solidFill>
                  <a:schemeClr val="bg1"/>
                </a:solidFill>
                <a:latin typeface="Cambria" panose="02040503050406030204" pitchFamily="18" charset="0"/>
                <a:cs typeface="Verdana"/>
              </a:rPr>
              <a:t>by</a:t>
            </a:r>
            <a:r>
              <a:rPr spc="-145" dirty="0">
                <a:solidFill>
                  <a:schemeClr val="bg1"/>
                </a:solidFill>
                <a:latin typeface="Cambria" panose="02040503050406030204" pitchFamily="18" charset="0"/>
                <a:cs typeface="Verdana"/>
              </a:rPr>
              <a:t> </a:t>
            </a:r>
            <a:r>
              <a:rPr lang="en-US" spc="-65" dirty="0">
                <a:solidFill>
                  <a:schemeClr val="bg1"/>
                </a:solidFill>
                <a:latin typeface="Cambria" panose="02040503050406030204" pitchFamily="18" charset="0"/>
                <a:cs typeface="Verdana"/>
              </a:rPr>
              <a:t>T</a:t>
            </a:r>
            <a:r>
              <a:rPr spc="-65" dirty="0">
                <a:solidFill>
                  <a:schemeClr val="bg1"/>
                </a:solidFill>
                <a:latin typeface="Cambria" panose="02040503050406030204" pitchFamily="18" charset="0"/>
                <a:cs typeface="Verdana"/>
              </a:rPr>
              <a:t>ransforming</a:t>
            </a:r>
            <a:r>
              <a:rPr spc="-165" dirty="0">
                <a:solidFill>
                  <a:schemeClr val="bg1"/>
                </a:solidFill>
                <a:latin typeface="Cambria" panose="02040503050406030204" pitchFamily="18" charset="0"/>
                <a:cs typeface="Verdana"/>
              </a:rPr>
              <a:t> </a:t>
            </a:r>
            <a:r>
              <a:rPr spc="-100" dirty="0">
                <a:solidFill>
                  <a:schemeClr val="bg1"/>
                </a:solidFill>
                <a:latin typeface="Cambria" panose="02040503050406030204" pitchFamily="18" charset="0"/>
                <a:cs typeface="Verdana"/>
              </a:rPr>
              <a:t>lives</a:t>
            </a:r>
            <a:r>
              <a:rPr lang="en-US" spc="-100" dirty="0">
                <a:solidFill>
                  <a:schemeClr val="bg1"/>
                </a:solidFill>
                <a:latin typeface="Cambria" panose="02040503050406030204" pitchFamily="18" charset="0"/>
                <a:cs typeface="Verdana"/>
              </a:rPr>
              <a:t>, affording Debtors the chance to learn how to Create New Wealth and Stability.</a:t>
            </a:r>
            <a:endParaRPr dirty="0">
              <a:solidFill>
                <a:schemeClr val="bg1"/>
              </a:solidFill>
              <a:latin typeface="Cambria" panose="02040503050406030204" pitchFamily="18" charset="0"/>
              <a:cs typeface="Verdana"/>
            </a:endParaRPr>
          </a:p>
        </p:txBody>
      </p:sp>
      <p:pic>
        <p:nvPicPr>
          <p:cNvPr id="8" name="object 8"/>
          <p:cNvPicPr/>
          <p:nvPr/>
        </p:nvPicPr>
        <p:blipFill>
          <a:blip r:embed="rId5" cstate="print"/>
          <a:stretch>
            <a:fillRect/>
          </a:stretch>
        </p:blipFill>
        <p:spPr>
          <a:xfrm>
            <a:off x="85343" y="105155"/>
            <a:ext cx="2718054" cy="10629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5041" y="56573"/>
            <a:ext cx="2805718" cy="635000"/>
          </a:xfrm>
          <a:prstGeom prst="rect">
            <a:avLst/>
          </a:prstGeom>
        </p:spPr>
        <p:txBody>
          <a:bodyPr vert="horz" wrap="square" lIns="0" tIns="12065" rIns="0" bIns="0" rtlCol="0">
            <a:spAutoFit/>
          </a:bodyPr>
          <a:lstStyle/>
          <a:p>
            <a:pPr marL="12700" algn="ctr">
              <a:lnSpc>
                <a:spcPct val="100000"/>
              </a:lnSpc>
              <a:spcBef>
                <a:spcPts val="95"/>
              </a:spcBef>
            </a:pPr>
            <a:r>
              <a:rPr sz="4000" b="1" spc="-65" dirty="0">
                <a:solidFill>
                  <a:srgbClr val="F6EE54"/>
                </a:solidFill>
                <a:latin typeface="Cambria" panose="02040503050406030204" pitchFamily="18" charset="0"/>
              </a:rPr>
              <a:t>CORE</a:t>
            </a:r>
            <a:r>
              <a:rPr sz="4000" b="1" spc="-110" dirty="0">
                <a:solidFill>
                  <a:srgbClr val="F6EE54"/>
                </a:solidFill>
                <a:latin typeface="Cambria" panose="02040503050406030204" pitchFamily="18" charset="0"/>
              </a:rPr>
              <a:t> </a:t>
            </a:r>
            <a:r>
              <a:rPr sz="4000" b="1" spc="-229" dirty="0">
                <a:solidFill>
                  <a:srgbClr val="F6EE54"/>
                </a:solidFill>
                <a:latin typeface="Cambria" panose="02040503050406030204" pitchFamily="18" charset="0"/>
              </a:rPr>
              <a:t>TEAM</a:t>
            </a:r>
            <a:endParaRPr sz="4000" b="1" dirty="0">
              <a:solidFill>
                <a:srgbClr val="F6EE54"/>
              </a:solidFill>
              <a:latin typeface="Cambria" panose="02040503050406030204" pitchFamily="18" charset="0"/>
            </a:endParaRPr>
          </a:p>
        </p:txBody>
      </p:sp>
      <p:graphicFrame>
        <p:nvGraphicFramePr>
          <p:cNvPr id="3" name="object 3"/>
          <p:cNvGraphicFramePr>
            <a:graphicFrameLocks noGrp="1"/>
          </p:cNvGraphicFramePr>
          <p:nvPr>
            <p:extLst>
              <p:ext uri="{D42A27DB-BD31-4B8C-83A1-F6EECF244321}">
                <p14:modId xmlns:p14="http://schemas.microsoft.com/office/powerpoint/2010/main" val="1594072609"/>
              </p:ext>
            </p:extLst>
          </p:nvPr>
        </p:nvGraphicFramePr>
        <p:xfrm>
          <a:off x="457200" y="898910"/>
          <a:ext cx="11201400" cy="5959090"/>
        </p:xfrm>
        <a:graphic>
          <a:graphicData uri="http://schemas.openxmlformats.org/drawingml/2006/table">
            <a:tbl>
              <a:tblPr firstRow="1" bandRow="1">
                <a:tableStyleId>{2D5ABB26-0587-4C30-8999-92F81FD0307C}</a:tableStyleId>
              </a:tblPr>
              <a:tblGrid>
                <a:gridCol w="11201400">
                  <a:extLst>
                    <a:ext uri="{9D8B030D-6E8A-4147-A177-3AD203B41FA5}">
                      <a16:colId xmlns:a16="http://schemas.microsoft.com/office/drawing/2014/main" val="20000"/>
                    </a:ext>
                  </a:extLst>
                </a:gridCol>
              </a:tblGrid>
              <a:tr h="661415">
                <a:tc>
                  <a:txBody>
                    <a:bodyPr/>
                    <a:lstStyle/>
                    <a:p>
                      <a:pPr marL="53340" marR="326390">
                        <a:lnSpc>
                          <a:spcPct val="92200"/>
                        </a:lnSpc>
                        <a:spcBef>
                          <a:spcPts val="395"/>
                        </a:spcBef>
                      </a:pPr>
                      <a:r>
                        <a:rPr sz="1400" spc="-155" dirty="0">
                          <a:solidFill>
                            <a:schemeClr val="bg1"/>
                          </a:solidFill>
                          <a:latin typeface="Cambria" panose="02040503050406030204" pitchFamily="18" charset="0"/>
                          <a:cs typeface="Verdana"/>
                        </a:rPr>
                        <a:t>EFFRS</a:t>
                      </a:r>
                      <a:r>
                        <a:rPr sz="1400" spc="-114" dirty="0">
                          <a:solidFill>
                            <a:schemeClr val="bg1"/>
                          </a:solidFill>
                          <a:latin typeface="Cambria" panose="02040503050406030204" pitchFamily="18" charset="0"/>
                          <a:cs typeface="Verdana"/>
                        </a:rPr>
                        <a:t> </a:t>
                      </a:r>
                      <a:r>
                        <a:rPr lang="en-US" sz="1400" spc="-114" dirty="0">
                          <a:solidFill>
                            <a:schemeClr val="bg1"/>
                          </a:solidFill>
                          <a:latin typeface="Cambria" panose="02040503050406030204" pitchFamily="18" charset="0"/>
                          <a:cs typeface="Verdana"/>
                        </a:rPr>
                        <a:t> </a:t>
                      </a:r>
                      <a:r>
                        <a:rPr sz="1400" spc="-5" dirty="0">
                          <a:solidFill>
                            <a:schemeClr val="bg1"/>
                          </a:solidFill>
                          <a:latin typeface="Cambria" panose="02040503050406030204" pitchFamily="18" charset="0"/>
                          <a:cs typeface="Verdana"/>
                        </a:rPr>
                        <a:t>operates</a:t>
                      </a:r>
                      <a:r>
                        <a:rPr sz="1400" spc="-120" dirty="0">
                          <a:solidFill>
                            <a:schemeClr val="bg1"/>
                          </a:solidFill>
                          <a:latin typeface="Cambria" panose="02040503050406030204" pitchFamily="18" charset="0"/>
                          <a:cs typeface="Verdana"/>
                        </a:rPr>
                        <a:t> </a:t>
                      </a:r>
                      <a:r>
                        <a:rPr sz="1400" spc="20" dirty="0">
                          <a:solidFill>
                            <a:schemeClr val="bg1"/>
                          </a:solidFill>
                          <a:latin typeface="Cambria" panose="02040503050406030204" pitchFamily="18" charset="0"/>
                          <a:cs typeface="Verdana"/>
                        </a:rPr>
                        <a:t>on</a:t>
                      </a:r>
                      <a:r>
                        <a:rPr sz="1400" spc="-105" dirty="0">
                          <a:solidFill>
                            <a:schemeClr val="bg1"/>
                          </a:solidFill>
                          <a:latin typeface="Cambria" panose="02040503050406030204" pitchFamily="18" charset="0"/>
                          <a:cs typeface="Verdana"/>
                        </a:rPr>
                        <a:t> </a:t>
                      </a:r>
                      <a:r>
                        <a:rPr sz="1400" spc="-40" dirty="0">
                          <a:solidFill>
                            <a:schemeClr val="bg1"/>
                          </a:solidFill>
                          <a:latin typeface="Cambria" panose="02040503050406030204" pitchFamily="18" charset="0"/>
                          <a:cs typeface="Verdana"/>
                        </a:rPr>
                        <a:t>Quality,</a:t>
                      </a:r>
                      <a:r>
                        <a:rPr sz="1400" spc="-125" dirty="0">
                          <a:solidFill>
                            <a:schemeClr val="bg1"/>
                          </a:solidFill>
                          <a:latin typeface="Cambria" panose="02040503050406030204" pitchFamily="18" charset="0"/>
                          <a:cs typeface="Verdana"/>
                        </a:rPr>
                        <a:t> </a:t>
                      </a:r>
                      <a:r>
                        <a:rPr lang="en-US" sz="1400" spc="-125" dirty="0">
                          <a:solidFill>
                            <a:schemeClr val="bg1"/>
                          </a:solidFill>
                          <a:latin typeface="Cambria" panose="02040503050406030204" pitchFamily="18" charset="0"/>
                          <a:cs typeface="Verdana"/>
                        </a:rPr>
                        <a:t> </a:t>
                      </a:r>
                      <a:r>
                        <a:rPr sz="1400" spc="-15" dirty="0">
                          <a:solidFill>
                            <a:schemeClr val="bg1"/>
                          </a:solidFill>
                          <a:latin typeface="Cambria" panose="02040503050406030204" pitchFamily="18" charset="0"/>
                          <a:cs typeface="Verdana"/>
                        </a:rPr>
                        <a:t>not</a:t>
                      </a:r>
                      <a:r>
                        <a:rPr sz="1400" spc="-110" dirty="0">
                          <a:solidFill>
                            <a:schemeClr val="bg1"/>
                          </a:solidFill>
                          <a:latin typeface="Cambria" panose="02040503050406030204" pitchFamily="18" charset="0"/>
                          <a:cs typeface="Verdana"/>
                        </a:rPr>
                        <a:t> </a:t>
                      </a:r>
                      <a:r>
                        <a:rPr sz="1400" spc="-35" dirty="0">
                          <a:solidFill>
                            <a:schemeClr val="bg1"/>
                          </a:solidFill>
                          <a:latin typeface="Cambria" panose="02040503050406030204" pitchFamily="18" charset="0"/>
                          <a:cs typeface="Verdana"/>
                        </a:rPr>
                        <a:t>Quantity,</a:t>
                      </a:r>
                      <a:r>
                        <a:rPr lang="en-US" sz="1400" spc="-35" dirty="0">
                          <a:solidFill>
                            <a:schemeClr val="bg1"/>
                          </a:solidFill>
                          <a:latin typeface="Cambria" panose="02040503050406030204" pitchFamily="18" charset="0"/>
                          <a:cs typeface="Verdana"/>
                        </a:rPr>
                        <a:t> </a:t>
                      </a:r>
                      <a:r>
                        <a:rPr sz="1400" spc="-114" dirty="0">
                          <a:solidFill>
                            <a:schemeClr val="bg1"/>
                          </a:solidFill>
                          <a:latin typeface="Cambria" panose="02040503050406030204" pitchFamily="18" charset="0"/>
                          <a:cs typeface="Verdana"/>
                        </a:rPr>
                        <a:t> </a:t>
                      </a:r>
                      <a:r>
                        <a:rPr sz="1400" spc="-60" dirty="0">
                          <a:solidFill>
                            <a:schemeClr val="bg1"/>
                          </a:solidFill>
                          <a:latin typeface="Cambria" panose="02040503050406030204" pitchFamily="18" charset="0"/>
                          <a:cs typeface="Verdana"/>
                        </a:rPr>
                        <a:t>so</a:t>
                      </a:r>
                      <a:r>
                        <a:rPr sz="1400" spc="-100" dirty="0">
                          <a:solidFill>
                            <a:schemeClr val="bg1"/>
                          </a:solidFill>
                          <a:latin typeface="Cambria" panose="02040503050406030204" pitchFamily="18" charset="0"/>
                          <a:cs typeface="Verdana"/>
                        </a:rPr>
                        <a:t> </a:t>
                      </a:r>
                      <a:r>
                        <a:rPr sz="1400" spc="-50" dirty="0">
                          <a:solidFill>
                            <a:schemeClr val="bg1"/>
                          </a:solidFill>
                          <a:latin typeface="Cambria" panose="02040503050406030204" pitchFamily="18" charset="0"/>
                          <a:cs typeface="Verdana"/>
                        </a:rPr>
                        <a:t>our</a:t>
                      </a:r>
                      <a:r>
                        <a:rPr sz="1400" spc="-105" dirty="0">
                          <a:solidFill>
                            <a:schemeClr val="bg1"/>
                          </a:solidFill>
                          <a:latin typeface="Cambria" panose="02040503050406030204" pitchFamily="18" charset="0"/>
                          <a:cs typeface="Verdana"/>
                        </a:rPr>
                        <a:t> </a:t>
                      </a:r>
                      <a:r>
                        <a:rPr sz="1400" spc="-30" dirty="0">
                          <a:solidFill>
                            <a:schemeClr val="bg1"/>
                          </a:solidFill>
                          <a:latin typeface="Cambria" panose="02040503050406030204" pitchFamily="18" charset="0"/>
                          <a:cs typeface="Verdana"/>
                        </a:rPr>
                        <a:t>Team</a:t>
                      </a:r>
                      <a:r>
                        <a:rPr lang="en-US" sz="1400" spc="-30" dirty="0">
                          <a:solidFill>
                            <a:schemeClr val="bg1"/>
                          </a:solidFill>
                          <a:latin typeface="Cambria" panose="02040503050406030204" pitchFamily="18" charset="0"/>
                          <a:cs typeface="Verdana"/>
                        </a:rPr>
                        <a:t>s</a:t>
                      </a:r>
                      <a:r>
                        <a:rPr sz="1400" spc="-110" dirty="0">
                          <a:solidFill>
                            <a:schemeClr val="bg1"/>
                          </a:solidFill>
                          <a:latin typeface="Cambria" panose="02040503050406030204" pitchFamily="18" charset="0"/>
                          <a:cs typeface="Verdana"/>
                        </a:rPr>
                        <a:t> </a:t>
                      </a:r>
                      <a:r>
                        <a:rPr lang="en-US" sz="1400" spc="-140" dirty="0">
                          <a:solidFill>
                            <a:schemeClr val="bg1"/>
                          </a:solidFill>
                          <a:latin typeface="Cambria" panose="02040503050406030204" pitchFamily="18" charset="0"/>
                          <a:cs typeface="Verdana"/>
                        </a:rPr>
                        <a:t>are </a:t>
                      </a:r>
                      <a:r>
                        <a:rPr sz="1400" spc="-55" dirty="0">
                          <a:solidFill>
                            <a:schemeClr val="bg1"/>
                          </a:solidFill>
                          <a:latin typeface="Cambria" panose="02040503050406030204" pitchFamily="18" charset="0"/>
                          <a:cs typeface="Verdana"/>
                        </a:rPr>
                        <a:t>minimal,</a:t>
                      </a:r>
                      <a:r>
                        <a:rPr sz="1400" spc="-140" dirty="0">
                          <a:solidFill>
                            <a:schemeClr val="bg1"/>
                          </a:solidFill>
                          <a:latin typeface="Cambria" panose="02040503050406030204" pitchFamily="18" charset="0"/>
                          <a:cs typeface="Verdana"/>
                        </a:rPr>
                        <a:t> </a:t>
                      </a:r>
                      <a:r>
                        <a:rPr lang="en-US" sz="1400" spc="-10" dirty="0">
                          <a:solidFill>
                            <a:schemeClr val="bg1"/>
                          </a:solidFill>
                          <a:latin typeface="Cambria" panose="02040503050406030204" pitchFamily="18" charset="0"/>
                          <a:cs typeface="Verdana"/>
                        </a:rPr>
                        <a:t> focused, trained to work smartly, setting high Goals and achieving them, this alone is a huge motivating factor, where Equal Opportunity is afforded to all employees and management opportunities first selected from within the Company, if a suitable Employee meets the criteria. Team Mentorship is applied almost monthly, so are Team Building Initiatives.</a:t>
                      </a:r>
                      <a:endParaRPr sz="1400" dirty="0">
                        <a:solidFill>
                          <a:schemeClr val="bg1"/>
                        </a:solidFill>
                        <a:latin typeface="Cambria" panose="02040503050406030204" pitchFamily="18" charset="0"/>
                        <a:cs typeface="Verdana"/>
                      </a:endParaRPr>
                    </a:p>
                  </a:txBody>
                  <a:tcPr marL="0" marR="0" marT="50165" marB="0">
                    <a:lnL w="9525">
                      <a:solidFill>
                        <a:srgbClr val="2376B8"/>
                      </a:solidFill>
                      <a:prstDash val="solid"/>
                    </a:lnL>
                    <a:lnR w="28575">
                      <a:solidFill>
                        <a:srgbClr val="2376B8"/>
                      </a:solidFill>
                      <a:prstDash val="solid"/>
                    </a:lnR>
                    <a:lnT w="12700">
                      <a:solidFill>
                        <a:srgbClr val="DF2D28"/>
                      </a:solidFill>
                      <a:prstDash val="solid"/>
                    </a:lnT>
                    <a:lnB w="12700">
                      <a:solidFill>
                        <a:srgbClr val="DF2D28"/>
                      </a:solidFill>
                      <a:prstDash val="solid"/>
                    </a:lnB>
                    <a:solidFill>
                      <a:schemeClr val="tx1"/>
                    </a:solidFill>
                  </a:tcPr>
                </a:tc>
                <a:extLst>
                  <a:ext uri="{0D108BD9-81ED-4DB2-BD59-A6C34878D82A}">
                    <a16:rowId xmlns:a16="http://schemas.microsoft.com/office/drawing/2014/main" val="10000"/>
                  </a:ext>
                </a:extLst>
              </a:tr>
              <a:tr h="463296">
                <a:tc>
                  <a:txBody>
                    <a:bodyPr/>
                    <a:lstStyle/>
                    <a:p>
                      <a:pPr marL="53340">
                        <a:lnSpc>
                          <a:spcPct val="100000"/>
                        </a:lnSpc>
                        <a:spcBef>
                          <a:spcPts val="265"/>
                        </a:spcBef>
                        <a:tabLst>
                          <a:tab pos="3166110" algn="l"/>
                        </a:tabLst>
                      </a:pPr>
                      <a:r>
                        <a:rPr sz="1400" b="1" dirty="0">
                          <a:solidFill>
                            <a:schemeClr val="bg1"/>
                          </a:solidFill>
                          <a:latin typeface="Cambria" panose="02040503050406030204" pitchFamily="18" charset="0"/>
                          <a:cs typeface="Tahoma"/>
                        </a:rPr>
                        <a:t>CE</a:t>
                      </a:r>
                      <a:r>
                        <a:rPr sz="1400" b="1" spc="-5" dirty="0">
                          <a:solidFill>
                            <a:schemeClr val="bg1"/>
                          </a:solidFill>
                          <a:latin typeface="Cambria" panose="02040503050406030204" pitchFamily="18" charset="0"/>
                          <a:cs typeface="Tahoma"/>
                        </a:rPr>
                        <a:t>O</a:t>
                      </a:r>
                      <a:r>
                        <a:rPr sz="1400" b="1" dirty="0">
                          <a:solidFill>
                            <a:schemeClr val="bg1"/>
                          </a:solidFill>
                          <a:latin typeface="Cambria" panose="02040503050406030204" pitchFamily="18" charset="0"/>
                          <a:cs typeface="Tahoma"/>
                        </a:rPr>
                        <a:t>/C</a:t>
                      </a:r>
                      <a:r>
                        <a:rPr sz="1400" b="1" spc="-5" dirty="0">
                          <a:solidFill>
                            <a:schemeClr val="bg1"/>
                          </a:solidFill>
                          <a:latin typeface="Cambria" panose="02040503050406030204" pitchFamily="18" charset="0"/>
                          <a:cs typeface="Tahoma"/>
                        </a:rPr>
                        <a:t>O</a:t>
                      </a:r>
                      <a:r>
                        <a:rPr sz="1400" b="1" dirty="0">
                          <a:solidFill>
                            <a:schemeClr val="bg1"/>
                          </a:solidFill>
                          <a:latin typeface="Cambria" panose="02040503050406030204" pitchFamily="18" charset="0"/>
                          <a:cs typeface="Tahoma"/>
                        </a:rPr>
                        <a:t>O	</a:t>
                      </a:r>
                      <a:r>
                        <a:rPr sz="1400" dirty="0">
                          <a:solidFill>
                            <a:schemeClr val="bg1"/>
                          </a:solidFill>
                          <a:latin typeface="Cambria" panose="02040503050406030204" pitchFamily="18" charset="0"/>
                          <a:cs typeface="Verdana"/>
                        </a:rPr>
                        <a:t>-</a:t>
                      </a:r>
                      <a:r>
                        <a:rPr sz="1400" spc="-110" dirty="0">
                          <a:solidFill>
                            <a:schemeClr val="bg1"/>
                          </a:solidFill>
                          <a:latin typeface="Cambria" panose="02040503050406030204" pitchFamily="18" charset="0"/>
                          <a:cs typeface="Verdana"/>
                        </a:rPr>
                        <a:t> </a:t>
                      </a:r>
                      <a:r>
                        <a:rPr sz="1400" dirty="0">
                          <a:solidFill>
                            <a:schemeClr val="bg1"/>
                          </a:solidFill>
                          <a:latin typeface="Cambria" panose="02040503050406030204" pitchFamily="18" charset="0"/>
                          <a:cs typeface="Verdana"/>
                        </a:rPr>
                        <a:t>Com</a:t>
                      </a:r>
                      <a:r>
                        <a:rPr sz="1400" spc="-5" dirty="0">
                          <a:solidFill>
                            <a:schemeClr val="bg1"/>
                          </a:solidFill>
                          <a:latin typeface="Cambria" panose="02040503050406030204" pitchFamily="18" charset="0"/>
                          <a:cs typeface="Verdana"/>
                        </a:rPr>
                        <a:t>pan</a:t>
                      </a:r>
                      <a:r>
                        <a:rPr sz="1400" dirty="0">
                          <a:solidFill>
                            <a:schemeClr val="bg1"/>
                          </a:solidFill>
                          <a:latin typeface="Cambria" panose="02040503050406030204" pitchFamily="18" charset="0"/>
                          <a:cs typeface="Verdana"/>
                        </a:rPr>
                        <a:t>y</a:t>
                      </a:r>
                      <a:r>
                        <a:rPr sz="1400" spc="-135" dirty="0">
                          <a:solidFill>
                            <a:schemeClr val="bg1"/>
                          </a:solidFill>
                          <a:latin typeface="Cambria" panose="02040503050406030204" pitchFamily="18" charset="0"/>
                          <a:cs typeface="Verdana"/>
                        </a:rPr>
                        <a:t> </a:t>
                      </a:r>
                      <a:r>
                        <a:rPr sz="1400" spc="15" dirty="0">
                          <a:solidFill>
                            <a:schemeClr val="bg1"/>
                          </a:solidFill>
                          <a:latin typeface="Cambria" panose="02040503050406030204" pitchFamily="18" charset="0"/>
                          <a:cs typeface="Verdana"/>
                        </a:rPr>
                        <a:t>M</a:t>
                      </a:r>
                      <a:r>
                        <a:rPr sz="1400" spc="-5" dirty="0">
                          <a:solidFill>
                            <a:schemeClr val="bg1"/>
                          </a:solidFill>
                          <a:latin typeface="Cambria" panose="02040503050406030204" pitchFamily="18" charset="0"/>
                          <a:cs typeface="Verdana"/>
                        </a:rPr>
                        <a:t>anagem</a:t>
                      </a:r>
                      <a:r>
                        <a:rPr sz="1400" spc="-10" dirty="0">
                          <a:solidFill>
                            <a:schemeClr val="bg1"/>
                          </a:solidFill>
                          <a:latin typeface="Cambria" panose="02040503050406030204" pitchFamily="18" charset="0"/>
                          <a:cs typeface="Verdana"/>
                        </a:rPr>
                        <a:t>e</a:t>
                      </a:r>
                      <a:r>
                        <a:rPr sz="1400" spc="-5" dirty="0">
                          <a:solidFill>
                            <a:schemeClr val="bg1"/>
                          </a:solidFill>
                          <a:latin typeface="Cambria" panose="02040503050406030204" pitchFamily="18" charset="0"/>
                          <a:cs typeface="Verdana"/>
                        </a:rPr>
                        <a:t>n</a:t>
                      </a:r>
                      <a:r>
                        <a:rPr sz="1400" spc="-10" dirty="0">
                          <a:solidFill>
                            <a:schemeClr val="bg1"/>
                          </a:solidFill>
                          <a:latin typeface="Cambria" panose="02040503050406030204" pitchFamily="18" charset="0"/>
                          <a:cs typeface="Verdana"/>
                        </a:rPr>
                        <a:t>t</a:t>
                      </a:r>
                      <a:r>
                        <a:rPr sz="1400" dirty="0">
                          <a:solidFill>
                            <a:schemeClr val="bg1"/>
                          </a:solidFill>
                          <a:latin typeface="Cambria" panose="02040503050406030204" pitchFamily="18" charset="0"/>
                          <a:cs typeface="Verdana"/>
                        </a:rPr>
                        <a:t>,</a:t>
                      </a:r>
                      <a:r>
                        <a:rPr sz="1400" spc="-125" dirty="0">
                          <a:solidFill>
                            <a:schemeClr val="bg1"/>
                          </a:solidFill>
                          <a:latin typeface="Cambria" panose="02040503050406030204" pitchFamily="18" charset="0"/>
                          <a:cs typeface="Verdana"/>
                        </a:rPr>
                        <a:t> </a:t>
                      </a:r>
                      <a:r>
                        <a:rPr sz="1400" spc="-5" dirty="0">
                          <a:solidFill>
                            <a:schemeClr val="bg1"/>
                          </a:solidFill>
                          <a:latin typeface="Cambria" panose="02040503050406030204" pitchFamily="18" charset="0"/>
                          <a:cs typeface="Verdana"/>
                        </a:rPr>
                        <a:t>Ou</a:t>
                      </a:r>
                      <a:r>
                        <a:rPr sz="1400" spc="-10" dirty="0">
                          <a:solidFill>
                            <a:schemeClr val="bg1"/>
                          </a:solidFill>
                          <a:latin typeface="Cambria" panose="02040503050406030204" pitchFamily="18" charset="0"/>
                          <a:cs typeface="Verdana"/>
                        </a:rPr>
                        <a:t>t</a:t>
                      </a:r>
                      <a:r>
                        <a:rPr sz="1400" spc="-5" dirty="0">
                          <a:solidFill>
                            <a:schemeClr val="bg1"/>
                          </a:solidFill>
                          <a:latin typeface="Cambria" panose="02040503050406030204" pitchFamily="18" charset="0"/>
                          <a:cs typeface="Verdana"/>
                        </a:rPr>
                        <a:t>s</a:t>
                      </a:r>
                      <a:r>
                        <a:rPr sz="1400" dirty="0">
                          <a:solidFill>
                            <a:schemeClr val="bg1"/>
                          </a:solidFill>
                          <a:latin typeface="Cambria" panose="02040503050406030204" pitchFamily="18" charset="0"/>
                          <a:cs typeface="Verdana"/>
                        </a:rPr>
                        <a:t>ou</a:t>
                      </a:r>
                      <a:r>
                        <a:rPr sz="1400" spc="-5" dirty="0">
                          <a:solidFill>
                            <a:schemeClr val="bg1"/>
                          </a:solidFill>
                          <a:latin typeface="Cambria" panose="02040503050406030204" pitchFamily="18" charset="0"/>
                          <a:cs typeface="Verdana"/>
                        </a:rPr>
                        <a:t>r</a:t>
                      </a:r>
                      <a:r>
                        <a:rPr sz="1400" dirty="0">
                          <a:solidFill>
                            <a:schemeClr val="bg1"/>
                          </a:solidFill>
                          <a:latin typeface="Cambria" panose="02040503050406030204" pitchFamily="18" charset="0"/>
                          <a:cs typeface="Verdana"/>
                        </a:rPr>
                        <a:t>c</a:t>
                      </a:r>
                      <a:r>
                        <a:rPr sz="1400" spc="20" dirty="0">
                          <a:solidFill>
                            <a:schemeClr val="bg1"/>
                          </a:solidFill>
                          <a:latin typeface="Cambria" panose="02040503050406030204" pitchFamily="18" charset="0"/>
                          <a:cs typeface="Verdana"/>
                        </a:rPr>
                        <a:t>i</a:t>
                      </a:r>
                      <a:r>
                        <a:rPr sz="1400" spc="-5" dirty="0">
                          <a:solidFill>
                            <a:schemeClr val="bg1"/>
                          </a:solidFill>
                          <a:latin typeface="Cambria" panose="02040503050406030204" pitchFamily="18" charset="0"/>
                          <a:cs typeface="Verdana"/>
                        </a:rPr>
                        <a:t>n</a:t>
                      </a:r>
                      <a:r>
                        <a:rPr sz="1400" dirty="0">
                          <a:solidFill>
                            <a:schemeClr val="bg1"/>
                          </a:solidFill>
                          <a:latin typeface="Cambria" panose="02040503050406030204" pitchFamily="18" charset="0"/>
                          <a:cs typeface="Verdana"/>
                        </a:rPr>
                        <a:t>g,</a:t>
                      </a:r>
                      <a:r>
                        <a:rPr sz="1400" spc="-150" dirty="0">
                          <a:solidFill>
                            <a:schemeClr val="bg1"/>
                          </a:solidFill>
                          <a:latin typeface="Cambria" panose="02040503050406030204" pitchFamily="18" charset="0"/>
                          <a:cs typeface="Verdana"/>
                        </a:rPr>
                        <a:t> </a:t>
                      </a:r>
                      <a:r>
                        <a:rPr sz="1400" spc="-5" dirty="0">
                          <a:solidFill>
                            <a:schemeClr val="bg1"/>
                          </a:solidFill>
                          <a:latin typeface="Cambria" panose="02040503050406030204" pitchFamily="18" charset="0"/>
                          <a:cs typeface="Verdana"/>
                        </a:rPr>
                        <a:t>Spec</a:t>
                      </a:r>
                      <a:r>
                        <a:rPr sz="1400" spc="15" dirty="0">
                          <a:solidFill>
                            <a:schemeClr val="bg1"/>
                          </a:solidFill>
                          <a:latin typeface="Cambria" panose="02040503050406030204" pitchFamily="18" charset="0"/>
                          <a:cs typeface="Verdana"/>
                        </a:rPr>
                        <a:t>i</a:t>
                      </a:r>
                      <a:r>
                        <a:rPr sz="1400" spc="-5" dirty="0">
                          <a:solidFill>
                            <a:schemeClr val="bg1"/>
                          </a:solidFill>
                          <a:latin typeface="Cambria" panose="02040503050406030204" pitchFamily="18" charset="0"/>
                          <a:cs typeface="Verdana"/>
                        </a:rPr>
                        <a:t>a</a:t>
                      </a:r>
                      <a:r>
                        <a:rPr sz="1400" spc="5" dirty="0">
                          <a:solidFill>
                            <a:schemeClr val="bg1"/>
                          </a:solidFill>
                          <a:latin typeface="Cambria" panose="02040503050406030204" pitchFamily="18" charset="0"/>
                          <a:cs typeface="Verdana"/>
                        </a:rPr>
                        <a:t>l</a:t>
                      </a:r>
                      <a:r>
                        <a:rPr sz="1400" spc="-5" dirty="0">
                          <a:solidFill>
                            <a:schemeClr val="bg1"/>
                          </a:solidFill>
                          <a:latin typeface="Cambria" panose="02040503050406030204" pitchFamily="18" charset="0"/>
                          <a:cs typeface="Verdana"/>
                        </a:rPr>
                        <a:t>i</a:t>
                      </a:r>
                      <a:r>
                        <a:rPr sz="1400" dirty="0">
                          <a:solidFill>
                            <a:schemeClr val="bg1"/>
                          </a:solidFill>
                          <a:latin typeface="Cambria" panose="02040503050406030204" pitchFamily="18" charset="0"/>
                          <a:cs typeface="Verdana"/>
                        </a:rPr>
                        <a:t>zed</a:t>
                      </a:r>
                      <a:r>
                        <a:rPr sz="1400" spc="-120" dirty="0">
                          <a:solidFill>
                            <a:schemeClr val="bg1"/>
                          </a:solidFill>
                          <a:latin typeface="Cambria" panose="02040503050406030204" pitchFamily="18" charset="0"/>
                          <a:cs typeface="Verdana"/>
                        </a:rPr>
                        <a:t> </a:t>
                      </a:r>
                      <a:r>
                        <a:rPr sz="1400" dirty="0">
                          <a:solidFill>
                            <a:schemeClr val="bg1"/>
                          </a:solidFill>
                          <a:latin typeface="Cambria" panose="02040503050406030204" pitchFamily="18" charset="0"/>
                          <a:cs typeface="Verdana"/>
                        </a:rPr>
                        <a:t>Ca</a:t>
                      </a:r>
                      <a:r>
                        <a:rPr sz="1400" spc="-10" dirty="0">
                          <a:solidFill>
                            <a:schemeClr val="bg1"/>
                          </a:solidFill>
                          <a:latin typeface="Cambria" panose="02040503050406030204" pitchFamily="18" charset="0"/>
                          <a:cs typeface="Verdana"/>
                        </a:rPr>
                        <a:t>s</a:t>
                      </a:r>
                      <a:r>
                        <a:rPr sz="1400" dirty="0">
                          <a:solidFill>
                            <a:schemeClr val="bg1"/>
                          </a:solidFill>
                          <a:latin typeface="Cambria" panose="02040503050406030204" pitchFamily="18" charset="0"/>
                          <a:cs typeface="Verdana"/>
                        </a:rPr>
                        <a:t>e</a:t>
                      </a:r>
                      <a:r>
                        <a:rPr sz="1400" spc="-10" dirty="0">
                          <a:solidFill>
                            <a:schemeClr val="bg1"/>
                          </a:solidFill>
                          <a:latin typeface="Cambria" panose="02040503050406030204" pitchFamily="18" charset="0"/>
                          <a:cs typeface="Verdana"/>
                        </a:rPr>
                        <a:t>s</a:t>
                      </a:r>
                      <a:r>
                        <a:rPr lang="en-US" sz="1400" spc="-10" dirty="0">
                          <a:solidFill>
                            <a:schemeClr val="bg1"/>
                          </a:solidFill>
                          <a:latin typeface="Cambria" panose="02040503050406030204" pitchFamily="18" charset="0"/>
                          <a:cs typeface="Verdana"/>
                        </a:rPr>
                        <a:t>, specifically Commercial &amp; Corporate and  Professional experienced Debt Advisory, including Blueprint Creation, as a Road Map for the Debtor Client. Secures continuous New UAE Bank Empanelment Agreements and other Collaborative opportunities for the Company. She is the Visionary who has created our unique Portfolio.</a:t>
                      </a:r>
                    </a:p>
                    <a:p>
                      <a:pPr marL="53340">
                        <a:lnSpc>
                          <a:spcPct val="100000"/>
                        </a:lnSpc>
                        <a:spcBef>
                          <a:spcPts val="265"/>
                        </a:spcBef>
                        <a:tabLst>
                          <a:tab pos="3166110" algn="l"/>
                        </a:tabLst>
                      </a:pPr>
                      <a:endParaRPr sz="1400" dirty="0">
                        <a:solidFill>
                          <a:schemeClr val="bg1"/>
                        </a:solidFill>
                        <a:latin typeface="Cambria" panose="02040503050406030204" pitchFamily="18" charset="0"/>
                        <a:cs typeface="Verdana"/>
                      </a:endParaRPr>
                    </a:p>
                  </a:txBody>
                  <a:tcPr marL="0" marR="0" marT="33655" marB="0">
                    <a:lnL w="9525">
                      <a:solidFill>
                        <a:srgbClr val="2376B8"/>
                      </a:solidFill>
                      <a:prstDash val="solid"/>
                    </a:lnL>
                    <a:lnR w="9525">
                      <a:solidFill>
                        <a:srgbClr val="2376B8"/>
                      </a:solidFill>
                      <a:prstDash val="solid"/>
                    </a:lnR>
                    <a:lnT w="12700">
                      <a:solidFill>
                        <a:srgbClr val="DF2D28"/>
                      </a:solidFill>
                      <a:prstDash val="solid"/>
                    </a:lnT>
                    <a:lnB w="12700">
                      <a:solidFill>
                        <a:srgbClr val="DF2D28"/>
                      </a:solidFill>
                      <a:prstDash val="solid"/>
                    </a:lnB>
                    <a:solidFill>
                      <a:schemeClr val="tx1"/>
                    </a:solidFill>
                  </a:tcPr>
                </a:tc>
                <a:extLst>
                  <a:ext uri="{0D108BD9-81ED-4DB2-BD59-A6C34878D82A}">
                    <a16:rowId xmlns:a16="http://schemas.microsoft.com/office/drawing/2014/main" val="10001"/>
                  </a:ext>
                </a:extLst>
              </a:tr>
              <a:tr h="461772">
                <a:tc>
                  <a:txBody>
                    <a:bodyPr/>
                    <a:lstStyle/>
                    <a:p>
                      <a:pPr marL="53340">
                        <a:lnSpc>
                          <a:spcPct val="100000"/>
                        </a:lnSpc>
                        <a:spcBef>
                          <a:spcPts val="254"/>
                        </a:spcBef>
                        <a:tabLst>
                          <a:tab pos="3166110" algn="l"/>
                        </a:tabLst>
                      </a:pPr>
                      <a:r>
                        <a:rPr sz="1400" b="1" dirty="0">
                          <a:solidFill>
                            <a:schemeClr val="bg1"/>
                          </a:solidFill>
                          <a:latin typeface="Cambria" panose="02040503050406030204" pitchFamily="18" charset="0"/>
                          <a:cs typeface="Tahoma"/>
                        </a:rPr>
                        <a:t>CE</a:t>
                      </a:r>
                      <a:r>
                        <a:rPr sz="1400" b="1" spc="-5" dirty="0">
                          <a:solidFill>
                            <a:schemeClr val="bg1"/>
                          </a:solidFill>
                          <a:latin typeface="Cambria" panose="02040503050406030204" pitchFamily="18" charset="0"/>
                          <a:cs typeface="Tahoma"/>
                        </a:rPr>
                        <a:t>O</a:t>
                      </a:r>
                      <a:r>
                        <a:rPr sz="1400" b="1" dirty="0">
                          <a:solidFill>
                            <a:schemeClr val="bg1"/>
                          </a:solidFill>
                          <a:latin typeface="Cambria" panose="02040503050406030204" pitchFamily="18" charset="0"/>
                          <a:cs typeface="Tahoma"/>
                        </a:rPr>
                        <a:t>/</a:t>
                      </a:r>
                      <a:r>
                        <a:rPr sz="1400" b="1" spc="5" dirty="0">
                          <a:solidFill>
                            <a:schemeClr val="bg1"/>
                          </a:solidFill>
                          <a:latin typeface="Cambria" panose="02040503050406030204" pitchFamily="18" charset="0"/>
                          <a:cs typeface="Tahoma"/>
                        </a:rPr>
                        <a:t>P</a:t>
                      </a:r>
                      <a:r>
                        <a:rPr sz="1400" b="1" dirty="0">
                          <a:solidFill>
                            <a:schemeClr val="bg1"/>
                          </a:solidFill>
                          <a:latin typeface="Cambria" panose="02040503050406030204" pitchFamily="18" charset="0"/>
                          <a:cs typeface="Tahoma"/>
                        </a:rPr>
                        <a:t>A/</a:t>
                      </a:r>
                      <a:r>
                        <a:rPr sz="1400" b="1" spc="5" dirty="0">
                          <a:solidFill>
                            <a:schemeClr val="bg1"/>
                          </a:solidFill>
                          <a:latin typeface="Cambria" panose="02040503050406030204" pitchFamily="18" charset="0"/>
                          <a:cs typeface="Tahoma"/>
                        </a:rPr>
                        <a:t>H</a:t>
                      </a:r>
                      <a:r>
                        <a:rPr sz="1400" b="1" spc="-5" dirty="0">
                          <a:solidFill>
                            <a:schemeClr val="bg1"/>
                          </a:solidFill>
                          <a:latin typeface="Cambria" panose="02040503050406030204" pitchFamily="18" charset="0"/>
                          <a:cs typeface="Tahoma"/>
                        </a:rPr>
                        <a:t>R</a:t>
                      </a:r>
                      <a:r>
                        <a:rPr sz="1400" b="1" spc="-10" dirty="0">
                          <a:solidFill>
                            <a:schemeClr val="bg1"/>
                          </a:solidFill>
                          <a:latin typeface="Cambria" panose="02040503050406030204" pitchFamily="18" charset="0"/>
                          <a:cs typeface="Tahoma"/>
                        </a:rPr>
                        <a:t>/</a:t>
                      </a:r>
                      <a:r>
                        <a:rPr sz="1400" b="1" dirty="0">
                          <a:solidFill>
                            <a:schemeClr val="bg1"/>
                          </a:solidFill>
                          <a:latin typeface="Cambria" panose="02040503050406030204" pitchFamily="18" charset="0"/>
                          <a:cs typeface="Tahoma"/>
                        </a:rPr>
                        <a:t>A</a:t>
                      </a:r>
                      <a:r>
                        <a:rPr sz="1400" b="1" spc="-15" dirty="0">
                          <a:solidFill>
                            <a:schemeClr val="bg1"/>
                          </a:solidFill>
                          <a:latin typeface="Cambria" panose="02040503050406030204" pitchFamily="18" charset="0"/>
                          <a:cs typeface="Tahoma"/>
                        </a:rPr>
                        <a:t>D</a:t>
                      </a:r>
                      <a:r>
                        <a:rPr sz="1400" b="1" dirty="0">
                          <a:solidFill>
                            <a:schemeClr val="bg1"/>
                          </a:solidFill>
                          <a:latin typeface="Cambria" panose="02040503050406030204" pitchFamily="18" charset="0"/>
                          <a:cs typeface="Tahoma"/>
                        </a:rPr>
                        <a:t>MI</a:t>
                      </a:r>
                      <a:r>
                        <a:rPr sz="1400" b="1" spc="-10" dirty="0">
                          <a:solidFill>
                            <a:schemeClr val="bg1"/>
                          </a:solidFill>
                          <a:latin typeface="Cambria" panose="02040503050406030204" pitchFamily="18" charset="0"/>
                          <a:cs typeface="Tahoma"/>
                        </a:rPr>
                        <a:t>N</a:t>
                      </a:r>
                      <a:r>
                        <a:rPr sz="1400" b="1" dirty="0">
                          <a:solidFill>
                            <a:schemeClr val="bg1"/>
                          </a:solidFill>
                          <a:latin typeface="Cambria" panose="02040503050406030204" pitchFamily="18" charset="0"/>
                          <a:cs typeface="Tahoma"/>
                        </a:rPr>
                        <a:t>I</a:t>
                      </a:r>
                      <a:r>
                        <a:rPr sz="1400" b="1" spc="-10" dirty="0">
                          <a:solidFill>
                            <a:schemeClr val="bg1"/>
                          </a:solidFill>
                          <a:latin typeface="Cambria" panose="02040503050406030204" pitchFamily="18" charset="0"/>
                          <a:cs typeface="Tahoma"/>
                        </a:rPr>
                        <a:t>S</a:t>
                      </a:r>
                      <a:r>
                        <a:rPr sz="1400" b="1" dirty="0">
                          <a:solidFill>
                            <a:schemeClr val="bg1"/>
                          </a:solidFill>
                          <a:latin typeface="Cambria" panose="02040503050406030204" pitchFamily="18" charset="0"/>
                          <a:cs typeface="Tahoma"/>
                        </a:rPr>
                        <a:t>TR</a:t>
                      </a:r>
                      <a:r>
                        <a:rPr sz="1400" b="1" spc="-10" dirty="0">
                          <a:solidFill>
                            <a:schemeClr val="bg1"/>
                          </a:solidFill>
                          <a:latin typeface="Cambria" panose="02040503050406030204" pitchFamily="18" charset="0"/>
                          <a:cs typeface="Tahoma"/>
                        </a:rPr>
                        <a:t>A</a:t>
                      </a:r>
                      <a:r>
                        <a:rPr sz="1400" b="1" dirty="0">
                          <a:solidFill>
                            <a:schemeClr val="bg1"/>
                          </a:solidFill>
                          <a:latin typeface="Cambria" panose="02040503050406030204" pitchFamily="18" charset="0"/>
                          <a:cs typeface="Tahoma"/>
                        </a:rPr>
                        <a:t>TION	</a:t>
                      </a:r>
                      <a:r>
                        <a:rPr sz="1400" dirty="0">
                          <a:solidFill>
                            <a:schemeClr val="bg1"/>
                          </a:solidFill>
                          <a:latin typeface="Cambria" panose="02040503050406030204" pitchFamily="18" charset="0"/>
                          <a:cs typeface="Verdana"/>
                        </a:rPr>
                        <a:t>-</a:t>
                      </a:r>
                      <a:r>
                        <a:rPr sz="1400" spc="-110" dirty="0">
                          <a:solidFill>
                            <a:schemeClr val="bg1"/>
                          </a:solidFill>
                          <a:latin typeface="Cambria" panose="02040503050406030204" pitchFamily="18" charset="0"/>
                          <a:cs typeface="Verdana"/>
                        </a:rPr>
                        <a:t> </a:t>
                      </a:r>
                      <a:r>
                        <a:rPr lang="en-US" sz="1400" dirty="0">
                          <a:solidFill>
                            <a:schemeClr val="bg1"/>
                          </a:solidFill>
                          <a:latin typeface="Cambria" panose="02040503050406030204" pitchFamily="18" charset="0"/>
                          <a:cs typeface="Verdana"/>
                        </a:rPr>
                        <a:t>CEO Confidante &amp; Administrator, Executive Finance &amp; Human Resource Associate.</a:t>
                      </a:r>
                      <a:endParaRPr sz="1400" dirty="0">
                        <a:solidFill>
                          <a:schemeClr val="bg1"/>
                        </a:solidFill>
                        <a:latin typeface="Cambria" panose="02040503050406030204" pitchFamily="18" charset="0"/>
                        <a:cs typeface="Verdana"/>
                      </a:endParaRPr>
                    </a:p>
                  </a:txBody>
                  <a:tcPr marL="0" marR="0" marT="32384" marB="0">
                    <a:lnL w="9525">
                      <a:solidFill>
                        <a:srgbClr val="2376B8"/>
                      </a:solidFill>
                      <a:prstDash val="solid"/>
                    </a:lnL>
                    <a:lnR w="9525">
                      <a:solidFill>
                        <a:srgbClr val="2376B8"/>
                      </a:solidFill>
                      <a:prstDash val="solid"/>
                    </a:lnR>
                    <a:lnT w="12700">
                      <a:solidFill>
                        <a:srgbClr val="DF2D28"/>
                      </a:solidFill>
                      <a:prstDash val="solid"/>
                    </a:lnT>
                    <a:lnB w="12700">
                      <a:solidFill>
                        <a:srgbClr val="DF2D28"/>
                      </a:solidFill>
                      <a:prstDash val="solid"/>
                    </a:lnB>
                    <a:solidFill>
                      <a:schemeClr val="tx1"/>
                    </a:solidFill>
                  </a:tcPr>
                </a:tc>
                <a:extLst>
                  <a:ext uri="{0D108BD9-81ED-4DB2-BD59-A6C34878D82A}">
                    <a16:rowId xmlns:a16="http://schemas.microsoft.com/office/drawing/2014/main" val="10002"/>
                  </a:ext>
                </a:extLst>
              </a:tr>
              <a:tr h="461772">
                <a:tc>
                  <a:txBody>
                    <a:bodyPr/>
                    <a:lstStyle/>
                    <a:p>
                      <a:pPr marL="53340">
                        <a:lnSpc>
                          <a:spcPct val="100000"/>
                        </a:lnSpc>
                        <a:spcBef>
                          <a:spcPts val="260"/>
                        </a:spcBef>
                        <a:tabLst>
                          <a:tab pos="3166110" algn="l"/>
                        </a:tabLst>
                      </a:pPr>
                      <a:r>
                        <a:rPr sz="1400" b="1" spc="-120" dirty="0">
                          <a:solidFill>
                            <a:schemeClr val="bg1"/>
                          </a:solidFill>
                          <a:latin typeface="Cambria" panose="02040503050406030204" pitchFamily="18" charset="0"/>
                          <a:cs typeface="Tahoma"/>
                        </a:rPr>
                        <a:t>REMEDIAL</a:t>
                      </a:r>
                      <a:r>
                        <a:rPr sz="1400" b="1" spc="-30" dirty="0">
                          <a:solidFill>
                            <a:schemeClr val="bg1"/>
                          </a:solidFill>
                          <a:latin typeface="Cambria" panose="02040503050406030204" pitchFamily="18" charset="0"/>
                          <a:cs typeface="Tahoma"/>
                        </a:rPr>
                        <a:t> </a:t>
                      </a:r>
                      <a:r>
                        <a:rPr sz="1400" b="1" spc="-105" dirty="0">
                          <a:solidFill>
                            <a:schemeClr val="bg1"/>
                          </a:solidFill>
                          <a:latin typeface="Cambria" panose="02040503050406030204" pitchFamily="18" charset="0"/>
                          <a:cs typeface="Tahoma"/>
                        </a:rPr>
                        <a:t>OFFICERS	</a:t>
                      </a:r>
                      <a:r>
                        <a:rPr sz="1400" spc="-170" dirty="0">
                          <a:solidFill>
                            <a:schemeClr val="bg1"/>
                          </a:solidFill>
                          <a:latin typeface="Cambria" panose="02040503050406030204" pitchFamily="18" charset="0"/>
                          <a:cs typeface="Verdana"/>
                        </a:rPr>
                        <a:t>-</a:t>
                      </a:r>
                      <a:r>
                        <a:rPr sz="1400" spc="-85" dirty="0">
                          <a:solidFill>
                            <a:schemeClr val="bg1"/>
                          </a:solidFill>
                          <a:latin typeface="Cambria" panose="02040503050406030204" pitchFamily="18" charset="0"/>
                          <a:cs typeface="Verdana"/>
                        </a:rPr>
                        <a:t> </a:t>
                      </a:r>
                      <a:r>
                        <a:rPr lang="en-US" sz="1400" spc="-50" dirty="0">
                          <a:solidFill>
                            <a:schemeClr val="bg1"/>
                          </a:solidFill>
                          <a:latin typeface="Cambria" panose="02040503050406030204" pitchFamily="18" charset="0"/>
                          <a:cs typeface="Verdana"/>
                        </a:rPr>
                        <a:t> This is only for existing UAE Bank empaneled Retail and SME Portfolio’s not exceeding AED 5 Million Outstanding.</a:t>
                      </a:r>
                      <a:endParaRPr sz="1400" dirty="0">
                        <a:solidFill>
                          <a:schemeClr val="bg1"/>
                        </a:solidFill>
                        <a:latin typeface="Cambria" panose="02040503050406030204" pitchFamily="18" charset="0"/>
                        <a:cs typeface="Verdana"/>
                      </a:endParaRPr>
                    </a:p>
                  </a:txBody>
                  <a:tcPr marL="0" marR="0" marT="33020" marB="0">
                    <a:lnL w="9525">
                      <a:solidFill>
                        <a:srgbClr val="2376B8"/>
                      </a:solidFill>
                      <a:prstDash val="solid"/>
                    </a:lnL>
                    <a:lnR w="9525">
                      <a:solidFill>
                        <a:srgbClr val="2376B8"/>
                      </a:solidFill>
                      <a:prstDash val="solid"/>
                    </a:lnR>
                    <a:lnT w="12700">
                      <a:solidFill>
                        <a:srgbClr val="DF2D28"/>
                      </a:solidFill>
                      <a:prstDash val="solid"/>
                    </a:lnT>
                    <a:lnB w="12700">
                      <a:solidFill>
                        <a:srgbClr val="DF2D28"/>
                      </a:solidFill>
                      <a:prstDash val="solid"/>
                    </a:lnB>
                    <a:solidFill>
                      <a:schemeClr val="tx1"/>
                    </a:solidFill>
                  </a:tcPr>
                </a:tc>
                <a:extLst>
                  <a:ext uri="{0D108BD9-81ED-4DB2-BD59-A6C34878D82A}">
                    <a16:rowId xmlns:a16="http://schemas.microsoft.com/office/drawing/2014/main" val="10003"/>
                  </a:ext>
                </a:extLst>
              </a:tr>
              <a:tr h="463295">
                <a:tc>
                  <a:txBody>
                    <a:bodyPr/>
                    <a:lstStyle/>
                    <a:p>
                      <a:pPr marL="53340">
                        <a:lnSpc>
                          <a:spcPct val="100000"/>
                        </a:lnSpc>
                        <a:spcBef>
                          <a:spcPts val="265"/>
                        </a:spcBef>
                        <a:tabLst>
                          <a:tab pos="4409440" algn="l"/>
                        </a:tabLst>
                      </a:pPr>
                      <a:r>
                        <a:rPr sz="1400" b="1" spc="-5" dirty="0">
                          <a:solidFill>
                            <a:schemeClr val="bg1"/>
                          </a:solidFill>
                          <a:latin typeface="Cambria" panose="02040503050406030204" pitchFamily="18" charset="0"/>
                          <a:cs typeface="Tahoma"/>
                        </a:rPr>
                        <a:t>REMED</a:t>
                      </a:r>
                      <a:r>
                        <a:rPr sz="1400" b="1" dirty="0">
                          <a:solidFill>
                            <a:schemeClr val="bg1"/>
                          </a:solidFill>
                          <a:latin typeface="Cambria" panose="02040503050406030204" pitchFamily="18" charset="0"/>
                          <a:cs typeface="Tahoma"/>
                        </a:rPr>
                        <a:t>IAL</a:t>
                      </a:r>
                      <a:r>
                        <a:rPr sz="1400" b="1" spc="-45" dirty="0">
                          <a:solidFill>
                            <a:schemeClr val="bg1"/>
                          </a:solidFill>
                          <a:latin typeface="Cambria" panose="02040503050406030204" pitchFamily="18" charset="0"/>
                          <a:cs typeface="Tahoma"/>
                        </a:rPr>
                        <a:t> </a:t>
                      </a:r>
                      <a:r>
                        <a:rPr sz="1400" b="1" dirty="0">
                          <a:solidFill>
                            <a:schemeClr val="bg1"/>
                          </a:solidFill>
                          <a:latin typeface="Cambria" panose="02040503050406030204" pitchFamily="18" charset="0"/>
                          <a:cs typeface="Tahoma"/>
                        </a:rPr>
                        <a:t>C</a:t>
                      </a:r>
                      <a:r>
                        <a:rPr sz="1400" b="1" spc="-10" dirty="0">
                          <a:solidFill>
                            <a:schemeClr val="bg1"/>
                          </a:solidFill>
                          <a:latin typeface="Cambria" panose="02040503050406030204" pitchFamily="18" charset="0"/>
                          <a:cs typeface="Tahoma"/>
                        </a:rPr>
                        <a:t>OLL</a:t>
                      </a:r>
                      <a:r>
                        <a:rPr sz="1400" b="1" spc="-5" dirty="0">
                          <a:solidFill>
                            <a:schemeClr val="bg1"/>
                          </a:solidFill>
                          <a:latin typeface="Cambria" panose="02040503050406030204" pitchFamily="18" charset="0"/>
                          <a:cs typeface="Tahoma"/>
                        </a:rPr>
                        <a:t>ECTION</a:t>
                      </a:r>
                      <a:r>
                        <a:rPr sz="1400" b="1" dirty="0">
                          <a:solidFill>
                            <a:schemeClr val="bg1"/>
                          </a:solidFill>
                          <a:latin typeface="Cambria" panose="02040503050406030204" pitchFamily="18" charset="0"/>
                          <a:cs typeface="Tahoma"/>
                        </a:rPr>
                        <a:t>S</a:t>
                      </a:r>
                      <a:r>
                        <a:rPr sz="1400" b="1" spc="-30" dirty="0">
                          <a:solidFill>
                            <a:schemeClr val="bg1"/>
                          </a:solidFill>
                          <a:latin typeface="Cambria" panose="02040503050406030204" pitchFamily="18" charset="0"/>
                          <a:cs typeface="Tahoma"/>
                        </a:rPr>
                        <a:t> </a:t>
                      </a:r>
                      <a:r>
                        <a:rPr sz="1400" b="1" dirty="0">
                          <a:solidFill>
                            <a:schemeClr val="bg1"/>
                          </a:solidFill>
                          <a:latin typeface="Cambria" panose="02040503050406030204" pitchFamily="18" charset="0"/>
                          <a:cs typeface="Tahoma"/>
                        </a:rPr>
                        <a:t>&amp;</a:t>
                      </a:r>
                      <a:r>
                        <a:rPr sz="1400" b="1" spc="-25" dirty="0">
                          <a:solidFill>
                            <a:schemeClr val="bg1"/>
                          </a:solidFill>
                          <a:latin typeface="Cambria" panose="02040503050406030204" pitchFamily="18" charset="0"/>
                          <a:cs typeface="Tahoma"/>
                        </a:rPr>
                        <a:t> </a:t>
                      </a:r>
                      <a:r>
                        <a:rPr sz="1400" b="1" spc="-5" dirty="0">
                          <a:solidFill>
                            <a:schemeClr val="bg1"/>
                          </a:solidFill>
                          <a:latin typeface="Cambria" panose="02040503050406030204" pitchFamily="18" charset="0"/>
                          <a:cs typeface="Tahoma"/>
                        </a:rPr>
                        <a:t>RECOVER</a:t>
                      </a:r>
                      <a:r>
                        <a:rPr sz="1400" b="1" dirty="0">
                          <a:solidFill>
                            <a:schemeClr val="bg1"/>
                          </a:solidFill>
                          <a:latin typeface="Cambria" panose="02040503050406030204" pitchFamily="18" charset="0"/>
                          <a:cs typeface="Tahoma"/>
                        </a:rPr>
                        <a:t>Y</a:t>
                      </a:r>
                      <a:r>
                        <a:rPr sz="1400" b="1" spc="-50" dirty="0">
                          <a:solidFill>
                            <a:schemeClr val="bg1"/>
                          </a:solidFill>
                          <a:latin typeface="Cambria" panose="02040503050406030204" pitchFamily="18" charset="0"/>
                          <a:cs typeface="Tahoma"/>
                        </a:rPr>
                        <a:t> </a:t>
                      </a:r>
                      <a:r>
                        <a:rPr lang="en-US" sz="1400" b="1" dirty="0">
                          <a:solidFill>
                            <a:schemeClr val="bg1"/>
                          </a:solidFill>
                          <a:latin typeface="Cambria" panose="02040503050406030204" pitchFamily="18" charset="0"/>
                          <a:cs typeface="Tahoma"/>
                        </a:rPr>
                        <a:t>ASSOCIATES</a:t>
                      </a:r>
                      <a:r>
                        <a:rPr sz="1400" b="1" dirty="0">
                          <a:solidFill>
                            <a:schemeClr val="bg1"/>
                          </a:solidFill>
                          <a:latin typeface="Cambria" panose="02040503050406030204" pitchFamily="18" charset="0"/>
                          <a:cs typeface="Tahoma"/>
                        </a:rPr>
                        <a:t>	</a:t>
                      </a:r>
                      <a:r>
                        <a:rPr sz="1400" dirty="0">
                          <a:solidFill>
                            <a:schemeClr val="bg1"/>
                          </a:solidFill>
                          <a:latin typeface="Cambria" panose="02040503050406030204" pitchFamily="18" charset="0"/>
                          <a:cs typeface="Verdana"/>
                        </a:rPr>
                        <a:t>-</a:t>
                      </a:r>
                      <a:r>
                        <a:rPr sz="1400" spc="-110" dirty="0">
                          <a:solidFill>
                            <a:schemeClr val="bg1"/>
                          </a:solidFill>
                          <a:latin typeface="Cambria" panose="02040503050406030204" pitchFamily="18" charset="0"/>
                          <a:cs typeface="Verdana"/>
                        </a:rPr>
                        <a:t> </a:t>
                      </a:r>
                      <a:r>
                        <a:rPr lang="en-US" sz="1400" spc="-110" dirty="0">
                          <a:solidFill>
                            <a:schemeClr val="bg1"/>
                          </a:solidFill>
                          <a:latin typeface="Cambria" panose="02040503050406030204" pitchFamily="18" charset="0"/>
                          <a:cs typeface="Verdana"/>
                        </a:rPr>
                        <a:t> </a:t>
                      </a:r>
                      <a:r>
                        <a:rPr sz="1400" spc="-20" dirty="0">
                          <a:solidFill>
                            <a:schemeClr val="bg1"/>
                          </a:solidFill>
                          <a:latin typeface="Cambria" panose="02040503050406030204" pitchFamily="18" charset="0"/>
                          <a:cs typeface="Verdana"/>
                        </a:rPr>
                        <a:t>U</a:t>
                      </a:r>
                      <a:r>
                        <a:rPr sz="1400" spc="15" dirty="0">
                          <a:solidFill>
                            <a:schemeClr val="bg1"/>
                          </a:solidFill>
                          <a:latin typeface="Cambria" panose="02040503050406030204" pitchFamily="18" charset="0"/>
                          <a:cs typeface="Verdana"/>
                        </a:rPr>
                        <a:t>A</a:t>
                      </a:r>
                      <a:r>
                        <a:rPr sz="1400" dirty="0">
                          <a:solidFill>
                            <a:schemeClr val="bg1"/>
                          </a:solidFill>
                          <a:latin typeface="Cambria" panose="02040503050406030204" pitchFamily="18" charset="0"/>
                          <a:cs typeface="Verdana"/>
                        </a:rPr>
                        <a:t>E</a:t>
                      </a:r>
                      <a:r>
                        <a:rPr sz="1400" spc="-105" dirty="0">
                          <a:solidFill>
                            <a:schemeClr val="bg1"/>
                          </a:solidFill>
                          <a:latin typeface="Cambria" panose="02040503050406030204" pitchFamily="18" charset="0"/>
                          <a:cs typeface="Verdana"/>
                        </a:rPr>
                        <a:t> </a:t>
                      </a:r>
                      <a:r>
                        <a:rPr sz="1400" spc="-5" dirty="0">
                          <a:solidFill>
                            <a:schemeClr val="bg1"/>
                          </a:solidFill>
                          <a:latin typeface="Cambria" panose="02040503050406030204" pitchFamily="18" charset="0"/>
                          <a:cs typeface="Verdana"/>
                        </a:rPr>
                        <a:t>Ba</a:t>
                      </a:r>
                      <a:r>
                        <a:rPr sz="1400" spc="-10" dirty="0">
                          <a:solidFill>
                            <a:schemeClr val="bg1"/>
                          </a:solidFill>
                          <a:latin typeface="Cambria" panose="02040503050406030204" pitchFamily="18" charset="0"/>
                          <a:cs typeface="Verdana"/>
                        </a:rPr>
                        <a:t>n</a:t>
                      </a:r>
                      <a:r>
                        <a:rPr sz="1400" dirty="0">
                          <a:solidFill>
                            <a:schemeClr val="bg1"/>
                          </a:solidFill>
                          <a:latin typeface="Cambria" panose="02040503050406030204" pitchFamily="18" charset="0"/>
                          <a:cs typeface="Verdana"/>
                        </a:rPr>
                        <a:t>k</a:t>
                      </a:r>
                      <a:r>
                        <a:rPr sz="1400" spc="-120" dirty="0">
                          <a:solidFill>
                            <a:schemeClr val="bg1"/>
                          </a:solidFill>
                          <a:latin typeface="Cambria" panose="02040503050406030204" pitchFamily="18" charset="0"/>
                          <a:cs typeface="Verdana"/>
                        </a:rPr>
                        <a:t> </a:t>
                      </a:r>
                      <a:r>
                        <a:rPr lang="en-US" sz="1400" spc="15" dirty="0">
                          <a:solidFill>
                            <a:schemeClr val="bg1"/>
                          </a:solidFill>
                          <a:latin typeface="Cambria" panose="02040503050406030204" pitchFamily="18" charset="0"/>
                          <a:cs typeface="Verdana"/>
                        </a:rPr>
                        <a:t>Personal &amp; Business Commercial Portfolio’s, exceeding AED 5 Million.</a:t>
                      </a:r>
                      <a:endParaRPr sz="1400" dirty="0">
                        <a:solidFill>
                          <a:schemeClr val="bg1"/>
                        </a:solidFill>
                        <a:latin typeface="Cambria" panose="02040503050406030204" pitchFamily="18" charset="0"/>
                        <a:cs typeface="Verdana"/>
                      </a:endParaRPr>
                    </a:p>
                  </a:txBody>
                  <a:tcPr marL="0" marR="0" marT="33655" marB="0">
                    <a:lnL w="9525">
                      <a:solidFill>
                        <a:srgbClr val="2376B8"/>
                      </a:solidFill>
                      <a:prstDash val="solid"/>
                    </a:lnL>
                    <a:lnR w="9525">
                      <a:solidFill>
                        <a:srgbClr val="2376B8"/>
                      </a:solidFill>
                      <a:prstDash val="solid"/>
                    </a:lnR>
                    <a:lnT w="12700">
                      <a:solidFill>
                        <a:srgbClr val="DF2D28"/>
                      </a:solidFill>
                      <a:prstDash val="solid"/>
                    </a:lnT>
                    <a:lnB w="12700">
                      <a:solidFill>
                        <a:srgbClr val="DF2D28"/>
                      </a:solidFill>
                      <a:prstDash val="solid"/>
                    </a:lnB>
                    <a:solidFill>
                      <a:schemeClr val="tx1"/>
                    </a:solidFill>
                  </a:tcPr>
                </a:tc>
                <a:extLst>
                  <a:ext uri="{0D108BD9-81ED-4DB2-BD59-A6C34878D82A}">
                    <a16:rowId xmlns:a16="http://schemas.microsoft.com/office/drawing/2014/main" val="10004"/>
                  </a:ext>
                </a:extLst>
              </a:tr>
              <a:tr h="461772">
                <a:tc>
                  <a:txBody>
                    <a:bodyPr/>
                    <a:lstStyle/>
                    <a:p>
                      <a:pPr marL="53340">
                        <a:lnSpc>
                          <a:spcPct val="100000"/>
                        </a:lnSpc>
                        <a:spcBef>
                          <a:spcPts val="254"/>
                        </a:spcBef>
                        <a:tabLst>
                          <a:tab pos="3166110" algn="l"/>
                        </a:tabLst>
                      </a:pPr>
                      <a:r>
                        <a:rPr sz="1400" b="1" dirty="0">
                          <a:solidFill>
                            <a:schemeClr val="bg1"/>
                          </a:solidFill>
                          <a:latin typeface="Cambria" panose="02040503050406030204" pitchFamily="18" charset="0"/>
                          <a:cs typeface="Tahoma"/>
                        </a:rPr>
                        <a:t>TEAM</a:t>
                      </a:r>
                      <a:r>
                        <a:rPr sz="1400" b="1" spc="-30" dirty="0">
                          <a:solidFill>
                            <a:schemeClr val="bg1"/>
                          </a:solidFill>
                          <a:latin typeface="Cambria" panose="02040503050406030204" pitchFamily="18" charset="0"/>
                          <a:cs typeface="Tahoma"/>
                        </a:rPr>
                        <a:t> </a:t>
                      </a:r>
                      <a:r>
                        <a:rPr lang="en-US" sz="1400" b="1" spc="-10" dirty="0">
                          <a:solidFill>
                            <a:schemeClr val="bg1"/>
                          </a:solidFill>
                          <a:latin typeface="Cambria" panose="02040503050406030204" pitchFamily="18" charset="0"/>
                          <a:cs typeface="Tahoma"/>
                        </a:rPr>
                        <a:t>SUPERVISOR/S</a:t>
                      </a:r>
                      <a:r>
                        <a:rPr sz="1400" b="1" dirty="0">
                          <a:solidFill>
                            <a:schemeClr val="bg1"/>
                          </a:solidFill>
                          <a:latin typeface="Cambria" panose="02040503050406030204" pitchFamily="18" charset="0"/>
                          <a:cs typeface="Tahoma"/>
                        </a:rPr>
                        <a:t>	</a:t>
                      </a:r>
                      <a:r>
                        <a:rPr sz="1400" dirty="0">
                          <a:solidFill>
                            <a:schemeClr val="bg1"/>
                          </a:solidFill>
                          <a:latin typeface="Cambria" panose="02040503050406030204" pitchFamily="18" charset="0"/>
                          <a:cs typeface="Verdana"/>
                        </a:rPr>
                        <a:t>-</a:t>
                      </a:r>
                      <a:r>
                        <a:rPr sz="1400" spc="-110" dirty="0">
                          <a:solidFill>
                            <a:schemeClr val="bg1"/>
                          </a:solidFill>
                          <a:latin typeface="Cambria" panose="02040503050406030204" pitchFamily="18" charset="0"/>
                          <a:cs typeface="Verdana"/>
                        </a:rPr>
                        <a:t> </a:t>
                      </a:r>
                      <a:r>
                        <a:rPr lang="en-US" sz="1400" spc="15" dirty="0">
                          <a:solidFill>
                            <a:schemeClr val="bg1"/>
                          </a:solidFill>
                          <a:latin typeface="Cambria" panose="02040503050406030204" pitchFamily="18" charset="0"/>
                          <a:cs typeface="Verdana"/>
                        </a:rPr>
                        <a:t>Team Management, directly reporting to the CEO.</a:t>
                      </a:r>
                      <a:endParaRPr sz="1400" dirty="0">
                        <a:solidFill>
                          <a:schemeClr val="bg1"/>
                        </a:solidFill>
                        <a:latin typeface="Cambria" panose="02040503050406030204" pitchFamily="18" charset="0"/>
                        <a:cs typeface="Verdana"/>
                      </a:endParaRPr>
                    </a:p>
                  </a:txBody>
                  <a:tcPr marL="0" marR="0" marT="32384" marB="0">
                    <a:lnL w="9525">
                      <a:solidFill>
                        <a:srgbClr val="2376B8"/>
                      </a:solidFill>
                      <a:prstDash val="solid"/>
                    </a:lnL>
                    <a:lnR w="9525">
                      <a:solidFill>
                        <a:srgbClr val="2376B8"/>
                      </a:solidFill>
                      <a:prstDash val="solid"/>
                    </a:lnR>
                    <a:lnT w="12700">
                      <a:solidFill>
                        <a:srgbClr val="DF2D28"/>
                      </a:solidFill>
                      <a:prstDash val="solid"/>
                    </a:lnT>
                    <a:lnB w="12700">
                      <a:solidFill>
                        <a:srgbClr val="DF2D28"/>
                      </a:solidFill>
                      <a:prstDash val="solid"/>
                    </a:lnB>
                    <a:solidFill>
                      <a:schemeClr val="tx1"/>
                    </a:solidFill>
                  </a:tcPr>
                </a:tc>
                <a:extLst>
                  <a:ext uri="{0D108BD9-81ED-4DB2-BD59-A6C34878D82A}">
                    <a16:rowId xmlns:a16="http://schemas.microsoft.com/office/drawing/2014/main" val="10005"/>
                  </a:ext>
                </a:extLst>
              </a:tr>
              <a:tr h="461772">
                <a:tc>
                  <a:txBody>
                    <a:bodyPr/>
                    <a:lstStyle/>
                    <a:p>
                      <a:pPr marL="53340">
                        <a:lnSpc>
                          <a:spcPct val="100000"/>
                        </a:lnSpc>
                        <a:spcBef>
                          <a:spcPts val="260"/>
                        </a:spcBef>
                        <a:tabLst>
                          <a:tab pos="2542540" algn="l"/>
                        </a:tabLst>
                      </a:pPr>
                      <a:r>
                        <a:rPr sz="1400" b="1" spc="-5" dirty="0">
                          <a:solidFill>
                            <a:schemeClr val="bg1"/>
                          </a:solidFill>
                          <a:latin typeface="Cambria" panose="02040503050406030204" pitchFamily="18" charset="0"/>
                          <a:cs typeface="Tahoma"/>
                        </a:rPr>
                        <a:t>DE</a:t>
                      </a:r>
                      <a:r>
                        <a:rPr sz="1400" b="1" dirty="0">
                          <a:solidFill>
                            <a:schemeClr val="bg1"/>
                          </a:solidFill>
                          <a:latin typeface="Cambria" panose="02040503050406030204" pitchFamily="18" charset="0"/>
                          <a:cs typeface="Tahoma"/>
                        </a:rPr>
                        <a:t>EP</a:t>
                      </a:r>
                      <a:r>
                        <a:rPr sz="1400" b="1" spc="-35" dirty="0">
                          <a:solidFill>
                            <a:schemeClr val="bg1"/>
                          </a:solidFill>
                          <a:latin typeface="Cambria" panose="02040503050406030204" pitchFamily="18" charset="0"/>
                          <a:cs typeface="Tahoma"/>
                        </a:rPr>
                        <a:t> </a:t>
                      </a:r>
                      <a:r>
                        <a:rPr sz="1400" b="1" dirty="0">
                          <a:solidFill>
                            <a:schemeClr val="bg1"/>
                          </a:solidFill>
                          <a:latin typeface="Cambria" panose="02040503050406030204" pitchFamily="18" charset="0"/>
                          <a:cs typeface="Tahoma"/>
                        </a:rPr>
                        <a:t>SE</a:t>
                      </a:r>
                      <a:r>
                        <a:rPr sz="1400" b="1" spc="5" dirty="0">
                          <a:solidFill>
                            <a:schemeClr val="bg1"/>
                          </a:solidFill>
                          <a:latin typeface="Cambria" panose="02040503050406030204" pitchFamily="18" charset="0"/>
                          <a:cs typeface="Tahoma"/>
                        </a:rPr>
                        <a:t>A</a:t>
                      </a:r>
                      <a:r>
                        <a:rPr sz="1400" b="1" spc="-5" dirty="0">
                          <a:solidFill>
                            <a:schemeClr val="bg1"/>
                          </a:solidFill>
                          <a:latin typeface="Cambria" panose="02040503050406030204" pitchFamily="18" charset="0"/>
                          <a:cs typeface="Tahoma"/>
                        </a:rPr>
                        <a:t>RCH</a:t>
                      </a:r>
                      <a:r>
                        <a:rPr sz="1400" b="1" spc="5" dirty="0">
                          <a:solidFill>
                            <a:schemeClr val="bg1"/>
                          </a:solidFill>
                          <a:latin typeface="Cambria" panose="02040503050406030204" pitchFamily="18" charset="0"/>
                          <a:cs typeface="Tahoma"/>
                        </a:rPr>
                        <a:t>I</a:t>
                      </a:r>
                      <a:r>
                        <a:rPr sz="1400" b="1" spc="-10" dirty="0">
                          <a:solidFill>
                            <a:schemeClr val="bg1"/>
                          </a:solidFill>
                          <a:latin typeface="Cambria" panose="02040503050406030204" pitchFamily="18" charset="0"/>
                          <a:cs typeface="Tahoma"/>
                        </a:rPr>
                        <a:t>N</a:t>
                      </a:r>
                      <a:r>
                        <a:rPr sz="1400" b="1" dirty="0">
                          <a:solidFill>
                            <a:schemeClr val="bg1"/>
                          </a:solidFill>
                          <a:latin typeface="Cambria" panose="02040503050406030204" pitchFamily="18" charset="0"/>
                          <a:cs typeface="Tahoma"/>
                        </a:rPr>
                        <a:t>G</a:t>
                      </a:r>
                      <a:r>
                        <a:rPr sz="1400" b="1" spc="-50" dirty="0">
                          <a:solidFill>
                            <a:schemeClr val="bg1"/>
                          </a:solidFill>
                          <a:latin typeface="Cambria" panose="02040503050406030204" pitchFamily="18" charset="0"/>
                          <a:cs typeface="Tahoma"/>
                        </a:rPr>
                        <a:t> </a:t>
                      </a:r>
                      <a:r>
                        <a:rPr sz="1400" b="1" dirty="0">
                          <a:solidFill>
                            <a:schemeClr val="bg1"/>
                          </a:solidFill>
                          <a:latin typeface="Cambria" panose="02040503050406030204" pitchFamily="18" charset="0"/>
                          <a:cs typeface="Tahoma"/>
                        </a:rPr>
                        <a:t>O</a:t>
                      </a:r>
                      <a:r>
                        <a:rPr sz="1400" b="1" spc="-10" dirty="0">
                          <a:solidFill>
                            <a:schemeClr val="bg1"/>
                          </a:solidFill>
                          <a:latin typeface="Cambria" panose="02040503050406030204" pitchFamily="18" charset="0"/>
                          <a:cs typeface="Tahoma"/>
                        </a:rPr>
                        <a:t>F</a:t>
                      </a:r>
                      <a:r>
                        <a:rPr sz="1400" b="1" dirty="0">
                          <a:solidFill>
                            <a:schemeClr val="bg1"/>
                          </a:solidFill>
                          <a:latin typeface="Cambria" panose="02040503050406030204" pitchFamily="18" charset="0"/>
                          <a:cs typeface="Tahoma"/>
                        </a:rPr>
                        <a:t>FICER	</a:t>
                      </a:r>
                      <a:r>
                        <a:rPr lang="en-US" sz="1400" b="1" dirty="0">
                          <a:solidFill>
                            <a:schemeClr val="bg1"/>
                          </a:solidFill>
                          <a:latin typeface="Cambria" panose="02040503050406030204" pitchFamily="18" charset="0"/>
                          <a:cs typeface="Tahoma"/>
                        </a:rPr>
                        <a:t>              </a:t>
                      </a:r>
                      <a:r>
                        <a:rPr sz="1400" dirty="0">
                          <a:solidFill>
                            <a:schemeClr val="bg1"/>
                          </a:solidFill>
                          <a:latin typeface="Cambria" panose="02040503050406030204" pitchFamily="18" charset="0"/>
                          <a:cs typeface="Verdana"/>
                        </a:rPr>
                        <a:t>-</a:t>
                      </a:r>
                      <a:r>
                        <a:rPr sz="1400" spc="-110" dirty="0">
                          <a:solidFill>
                            <a:schemeClr val="bg1"/>
                          </a:solidFill>
                          <a:latin typeface="Cambria" panose="02040503050406030204" pitchFamily="18" charset="0"/>
                          <a:cs typeface="Verdana"/>
                        </a:rPr>
                        <a:t> </a:t>
                      </a:r>
                      <a:r>
                        <a:rPr lang="en-US" sz="1400" spc="-110" dirty="0">
                          <a:solidFill>
                            <a:schemeClr val="bg1"/>
                          </a:solidFill>
                          <a:latin typeface="Cambria" panose="02040503050406030204" pitchFamily="18" charset="0"/>
                          <a:cs typeface="Verdana"/>
                        </a:rPr>
                        <a:t>Specialist  within this domain, directly reporting to the Team Supervisor/s assigned to Deep Searching  Roles.</a:t>
                      </a:r>
                      <a:endParaRPr sz="1400" dirty="0">
                        <a:solidFill>
                          <a:schemeClr val="bg1"/>
                        </a:solidFill>
                        <a:latin typeface="Cambria" panose="02040503050406030204" pitchFamily="18" charset="0"/>
                        <a:cs typeface="Verdana"/>
                      </a:endParaRPr>
                    </a:p>
                  </a:txBody>
                  <a:tcPr marL="0" marR="0" marT="33020" marB="0">
                    <a:lnL w="9525">
                      <a:solidFill>
                        <a:srgbClr val="2376B8"/>
                      </a:solidFill>
                      <a:prstDash val="solid"/>
                    </a:lnL>
                    <a:lnR w="9525">
                      <a:solidFill>
                        <a:srgbClr val="2376B8"/>
                      </a:solidFill>
                      <a:prstDash val="solid"/>
                    </a:lnR>
                    <a:lnT w="12700">
                      <a:solidFill>
                        <a:srgbClr val="DF2D28"/>
                      </a:solidFill>
                      <a:prstDash val="solid"/>
                    </a:lnT>
                    <a:lnB w="12700">
                      <a:solidFill>
                        <a:srgbClr val="DF2D28"/>
                      </a:solidFill>
                      <a:prstDash val="solid"/>
                    </a:lnB>
                    <a:solidFill>
                      <a:schemeClr val="tx1"/>
                    </a:solidFill>
                  </a:tcPr>
                </a:tc>
                <a:extLst>
                  <a:ext uri="{0D108BD9-81ED-4DB2-BD59-A6C34878D82A}">
                    <a16:rowId xmlns:a16="http://schemas.microsoft.com/office/drawing/2014/main" val="10006"/>
                  </a:ext>
                </a:extLst>
              </a:tr>
              <a:tr h="463295">
                <a:tc>
                  <a:txBody>
                    <a:bodyPr/>
                    <a:lstStyle/>
                    <a:p>
                      <a:pPr marL="53340">
                        <a:lnSpc>
                          <a:spcPct val="100000"/>
                        </a:lnSpc>
                        <a:spcBef>
                          <a:spcPts val="210"/>
                        </a:spcBef>
                        <a:tabLst>
                          <a:tab pos="3166110" algn="l"/>
                        </a:tabLst>
                      </a:pPr>
                      <a:r>
                        <a:rPr sz="1400" b="1" spc="-90" dirty="0">
                          <a:solidFill>
                            <a:schemeClr val="bg1"/>
                          </a:solidFill>
                          <a:latin typeface="Cambria" panose="02040503050406030204" pitchFamily="18" charset="0"/>
                          <a:cs typeface="Tahoma"/>
                        </a:rPr>
                        <a:t>MARKETING</a:t>
                      </a:r>
                      <a:r>
                        <a:rPr sz="1400" b="1" spc="-65" dirty="0">
                          <a:solidFill>
                            <a:schemeClr val="bg1"/>
                          </a:solidFill>
                          <a:latin typeface="Cambria" panose="02040503050406030204" pitchFamily="18" charset="0"/>
                          <a:cs typeface="Tahoma"/>
                        </a:rPr>
                        <a:t> </a:t>
                      </a:r>
                      <a:r>
                        <a:rPr sz="1400" b="1" spc="-10" dirty="0">
                          <a:solidFill>
                            <a:schemeClr val="bg1"/>
                          </a:solidFill>
                          <a:latin typeface="Cambria" panose="02040503050406030204" pitchFamily="18" charset="0"/>
                          <a:cs typeface="Tahoma"/>
                        </a:rPr>
                        <a:t>MANAGER	</a:t>
                      </a:r>
                      <a:r>
                        <a:rPr sz="1400" spc="-170" dirty="0">
                          <a:solidFill>
                            <a:schemeClr val="bg1"/>
                          </a:solidFill>
                          <a:latin typeface="Cambria" panose="02040503050406030204" pitchFamily="18" charset="0"/>
                          <a:cs typeface="Verdana"/>
                        </a:rPr>
                        <a:t>-</a:t>
                      </a:r>
                      <a:r>
                        <a:rPr lang="en-US" sz="1400" spc="-105" dirty="0">
                          <a:solidFill>
                            <a:schemeClr val="bg1"/>
                          </a:solidFill>
                          <a:latin typeface="Cambria" panose="02040503050406030204" pitchFamily="18" charset="0"/>
                          <a:cs typeface="Verdana"/>
                        </a:rPr>
                        <a:t>- </a:t>
                      </a:r>
                      <a:r>
                        <a:rPr lang="en-US" sz="1400" spc="-35" dirty="0">
                          <a:solidFill>
                            <a:schemeClr val="bg1"/>
                          </a:solidFill>
                          <a:latin typeface="Cambria" panose="02040503050406030204" pitchFamily="18" charset="0"/>
                          <a:cs typeface="Verdana"/>
                        </a:rPr>
                        <a:t>This Role is currently inactive and facilitated by the CEO, as most of EFFRS’s new business is generated by Referrals and we have secured new Commercial Empanelment UAE Bank Agreements, that continues to ensure our imminent growth.</a:t>
                      </a:r>
                      <a:endParaRPr sz="1400" dirty="0">
                        <a:solidFill>
                          <a:schemeClr val="bg1"/>
                        </a:solidFill>
                        <a:latin typeface="Cambria" panose="02040503050406030204" pitchFamily="18" charset="0"/>
                        <a:cs typeface="Verdana"/>
                      </a:endParaRPr>
                    </a:p>
                  </a:txBody>
                  <a:tcPr marL="0" marR="0" marT="26670" marB="0">
                    <a:lnL w="9525">
                      <a:solidFill>
                        <a:srgbClr val="2376B8"/>
                      </a:solidFill>
                      <a:prstDash val="solid"/>
                    </a:lnL>
                    <a:lnR w="9525">
                      <a:solidFill>
                        <a:srgbClr val="2376B8"/>
                      </a:solidFill>
                      <a:prstDash val="solid"/>
                    </a:lnR>
                    <a:lnT w="12700">
                      <a:solidFill>
                        <a:srgbClr val="DF2D28"/>
                      </a:solidFill>
                      <a:prstDash val="solid"/>
                    </a:lnT>
                    <a:lnB w="12700">
                      <a:solidFill>
                        <a:srgbClr val="DF2D28"/>
                      </a:solidFill>
                      <a:prstDash val="solid"/>
                    </a:lnB>
                    <a:solidFill>
                      <a:schemeClr val="tx1"/>
                    </a:solidFill>
                  </a:tcPr>
                </a:tc>
                <a:extLst>
                  <a:ext uri="{0D108BD9-81ED-4DB2-BD59-A6C34878D82A}">
                    <a16:rowId xmlns:a16="http://schemas.microsoft.com/office/drawing/2014/main" val="10007"/>
                  </a:ext>
                </a:extLst>
              </a:tr>
              <a:tr h="461772">
                <a:tc>
                  <a:txBody>
                    <a:bodyPr/>
                    <a:lstStyle/>
                    <a:p>
                      <a:pPr marL="53340">
                        <a:lnSpc>
                          <a:spcPct val="100000"/>
                        </a:lnSpc>
                        <a:spcBef>
                          <a:spcPts val="260"/>
                        </a:spcBef>
                        <a:tabLst>
                          <a:tab pos="3166110" algn="l"/>
                        </a:tabLst>
                      </a:pPr>
                      <a:r>
                        <a:rPr sz="1400" b="1" dirty="0">
                          <a:solidFill>
                            <a:schemeClr val="bg1"/>
                          </a:solidFill>
                          <a:latin typeface="Cambria" panose="02040503050406030204" pitchFamily="18" charset="0"/>
                          <a:cs typeface="Tahoma"/>
                        </a:rPr>
                        <a:t>HIG</a:t>
                      </a:r>
                      <a:r>
                        <a:rPr sz="1400" b="1" spc="5" dirty="0">
                          <a:solidFill>
                            <a:schemeClr val="bg1"/>
                          </a:solidFill>
                          <a:latin typeface="Cambria" panose="02040503050406030204" pitchFamily="18" charset="0"/>
                          <a:cs typeface="Tahoma"/>
                        </a:rPr>
                        <a:t>H</a:t>
                      </a:r>
                      <a:r>
                        <a:rPr sz="1400" b="1" spc="-5" dirty="0">
                          <a:solidFill>
                            <a:schemeClr val="bg1"/>
                          </a:solidFill>
                          <a:latin typeface="Cambria" panose="02040503050406030204" pitchFamily="18" charset="0"/>
                          <a:cs typeface="Tahoma"/>
                        </a:rPr>
                        <a:t>-</a:t>
                      </a:r>
                      <a:r>
                        <a:rPr sz="1400" b="1" dirty="0">
                          <a:solidFill>
                            <a:schemeClr val="bg1"/>
                          </a:solidFill>
                          <a:latin typeface="Cambria" panose="02040503050406030204" pitchFamily="18" charset="0"/>
                          <a:cs typeface="Tahoma"/>
                        </a:rPr>
                        <a:t>E</a:t>
                      </a:r>
                      <a:r>
                        <a:rPr sz="1400" b="1" spc="5" dirty="0">
                          <a:solidFill>
                            <a:schemeClr val="bg1"/>
                          </a:solidFill>
                          <a:latin typeface="Cambria" panose="02040503050406030204" pitchFamily="18" charset="0"/>
                          <a:cs typeface="Tahoma"/>
                        </a:rPr>
                        <a:t>N</a:t>
                      </a:r>
                      <a:r>
                        <a:rPr sz="1400" b="1" dirty="0">
                          <a:solidFill>
                            <a:schemeClr val="bg1"/>
                          </a:solidFill>
                          <a:latin typeface="Cambria" panose="02040503050406030204" pitchFamily="18" charset="0"/>
                          <a:cs typeface="Tahoma"/>
                        </a:rPr>
                        <a:t>D</a:t>
                      </a:r>
                      <a:r>
                        <a:rPr sz="1400" b="1" spc="-50" dirty="0">
                          <a:solidFill>
                            <a:schemeClr val="bg1"/>
                          </a:solidFill>
                          <a:latin typeface="Cambria" panose="02040503050406030204" pitchFamily="18" charset="0"/>
                          <a:cs typeface="Tahoma"/>
                        </a:rPr>
                        <a:t> </a:t>
                      </a:r>
                      <a:r>
                        <a:rPr sz="1400" b="1" spc="-5" dirty="0">
                          <a:solidFill>
                            <a:schemeClr val="bg1"/>
                          </a:solidFill>
                          <a:latin typeface="Cambria" panose="02040503050406030204" pitchFamily="18" charset="0"/>
                          <a:cs typeface="Tahoma"/>
                        </a:rPr>
                        <a:t>REMED</a:t>
                      </a:r>
                      <a:r>
                        <a:rPr sz="1400" b="1" dirty="0">
                          <a:solidFill>
                            <a:schemeClr val="bg1"/>
                          </a:solidFill>
                          <a:latin typeface="Cambria" panose="02040503050406030204" pitchFamily="18" charset="0"/>
                          <a:cs typeface="Tahoma"/>
                        </a:rPr>
                        <a:t>IAL</a:t>
                      </a:r>
                      <a:r>
                        <a:rPr sz="1400" b="1" spc="-60" dirty="0">
                          <a:solidFill>
                            <a:schemeClr val="bg1"/>
                          </a:solidFill>
                          <a:latin typeface="Cambria" panose="02040503050406030204" pitchFamily="18" charset="0"/>
                          <a:cs typeface="Tahoma"/>
                        </a:rPr>
                        <a:t> </a:t>
                      </a:r>
                      <a:r>
                        <a:rPr lang="en-US" sz="1400" b="1" dirty="0">
                          <a:solidFill>
                            <a:schemeClr val="bg1"/>
                          </a:solidFill>
                          <a:latin typeface="Cambria" panose="02040503050406030204" pitchFamily="18" charset="0"/>
                          <a:cs typeface="Tahoma"/>
                        </a:rPr>
                        <a:t>ASSOCIATES</a:t>
                      </a:r>
                      <a:r>
                        <a:rPr sz="1400" b="1" dirty="0">
                          <a:solidFill>
                            <a:schemeClr val="bg1"/>
                          </a:solidFill>
                          <a:latin typeface="Cambria" panose="02040503050406030204" pitchFamily="18" charset="0"/>
                          <a:cs typeface="Tahoma"/>
                        </a:rPr>
                        <a:t>	</a:t>
                      </a:r>
                      <a:r>
                        <a:rPr sz="1400" dirty="0">
                          <a:solidFill>
                            <a:schemeClr val="bg1"/>
                          </a:solidFill>
                          <a:latin typeface="Cambria" panose="02040503050406030204" pitchFamily="18" charset="0"/>
                          <a:cs typeface="Verdana"/>
                        </a:rPr>
                        <a:t>-</a:t>
                      </a:r>
                      <a:r>
                        <a:rPr sz="1400" spc="-110" dirty="0">
                          <a:solidFill>
                            <a:schemeClr val="bg1"/>
                          </a:solidFill>
                          <a:latin typeface="Cambria" panose="02040503050406030204" pitchFamily="18" charset="0"/>
                          <a:cs typeface="Verdana"/>
                        </a:rPr>
                        <a:t> </a:t>
                      </a:r>
                      <a:r>
                        <a:rPr sz="1400" dirty="0">
                          <a:solidFill>
                            <a:schemeClr val="bg1"/>
                          </a:solidFill>
                          <a:latin typeface="Cambria" panose="02040503050406030204" pitchFamily="18" charset="0"/>
                          <a:cs typeface="Verdana"/>
                        </a:rPr>
                        <a:t>Commerc</a:t>
                      </a:r>
                      <a:r>
                        <a:rPr sz="1400" spc="5" dirty="0">
                          <a:solidFill>
                            <a:schemeClr val="bg1"/>
                          </a:solidFill>
                          <a:latin typeface="Cambria" panose="02040503050406030204" pitchFamily="18" charset="0"/>
                          <a:cs typeface="Verdana"/>
                        </a:rPr>
                        <a:t>i</a:t>
                      </a:r>
                      <a:r>
                        <a:rPr sz="1400" spc="-15" dirty="0">
                          <a:solidFill>
                            <a:schemeClr val="bg1"/>
                          </a:solidFill>
                          <a:latin typeface="Cambria" panose="02040503050406030204" pitchFamily="18" charset="0"/>
                          <a:cs typeface="Verdana"/>
                        </a:rPr>
                        <a:t>a</a:t>
                      </a:r>
                      <a:r>
                        <a:rPr sz="1400" dirty="0">
                          <a:solidFill>
                            <a:schemeClr val="bg1"/>
                          </a:solidFill>
                          <a:latin typeface="Cambria" panose="02040503050406030204" pitchFamily="18" charset="0"/>
                          <a:cs typeface="Verdana"/>
                        </a:rPr>
                        <a:t>l</a:t>
                      </a:r>
                      <a:r>
                        <a:rPr sz="1400" spc="-140" dirty="0">
                          <a:solidFill>
                            <a:schemeClr val="bg1"/>
                          </a:solidFill>
                          <a:latin typeface="Cambria" panose="02040503050406030204" pitchFamily="18" charset="0"/>
                          <a:cs typeface="Verdana"/>
                        </a:rPr>
                        <a:t> </a:t>
                      </a:r>
                      <a:r>
                        <a:rPr sz="1400" spc="-5" dirty="0">
                          <a:solidFill>
                            <a:schemeClr val="bg1"/>
                          </a:solidFill>
                          <a:latin typeface="Cambria" panose="02040503050406030204" pitchFamily="18" charset="0"/>
                          <a:cs typeface="Verdana"/>
                        </a:rPr>
                        <a:t>an</a:t>
                      </a:r>
                      <a:r>
                        <a:rPr sz="1400" dirty="0">
                          <a:solidFill>
                            <a:schemeClr val="bg1"/>
                          </a:solidFill>
                          <a:latin typeface="Cambria" panose="02040503050406030204" pitchFamily="18" charset="0"/>
                          <a:cs typeface="Verdana"/>
                        </a:rPr>
                        <a:t>d</a:t>
                      </a:r>
                      <a:r>
                        <a:rPr sz="1400" spc="-114" dirty="0">
                          <a:solidFill>
                            <a:schemeClr val="bg1"/>
                          </a:solidFill>
                          <a:latin typeface="Cambria" panose="02040503050406030204" pitchFamily="18" charset="0"/>
                          <a:cs typeface="Verdana"/>
                        </a:rPr>
                        <a:t> </a:t>
                      </a:r>
                      <a:r>
                        <a:rPr sz="1400" dirty="0">
                          <a:solidFill>
                            <a:schemeClr val="bg1"/>
                          </a:solidFill>
                          <a:latin typeface="Cambria" panose="02040503050406030204" pitchFamily="18" charset="0"/>
                          <a:cs typeface="Verdana"/>
                        </a:rPr>
                        <a:t>Corp</a:t>
                      </a:r>
                      <a:r>
                        <a:rPr sz="1400" spc="5" dirty="0">
                          <a:solidFill>
                            <a:schemeClr val="bg1"/>
                          </a:solidFill>
                          <a:latin typeface="Cambria" panose="02040503050406030204" pitchFamily="18" charset="0"/>
                          <a:cs typeface="Verdana"/>
                        </a:rPr>
                        <a:t>o</a:t>
                      </a:r>
                      <a:r>
                        <a:rPr sz="1400" dirty="0">
                          <a:solidFill>
                            <a:schemeClr val="bg1"/>
                          </a:solidFill>
                          <a:latin typeface="Cambria" panose="02040503050406030204" pitchFamily="18" charset="0"/>
                          <a:cs typeface="Verdana"/>
                        </a:rPr>
                        <a:t>ra</a:t>
                      </a:r>
                      <a:r>
                        <a:rPr sz="1400" spc="-10" dirty="0">
                          <a:solidFill>
                            <a:schemeClr val="bg1"/>
                          </a:solidFill>
                          <a:latin typeface="Cambria" panose="02040503050406030204" pitchFamily="18" charset="0"/>
                          <a:cs typeface="Verdana"/>
                        </a:rPr>
                        <a:t>t</a:t>
                      </a:r>
                      <a:r>
                        <a:rPr sz="1400" dirty="0">
                          <a:solidFill>
                            <a:schemeClr val="bg1"/>
                          </a:solidFill>
                          <a:latin typeface="Cambria" panose="02040503050406030204" pitchFamily="18" charset="0"/>
                          <a:cs typeface="Verdana"/>
                        </a:rPr>
                        <a:t>e</a:t>
                      </a:r>
                      <a:r>
                        <a:rPr sz="1400" spc="-120" dirty="0">
                          <a:solidFill>
                            <a:schemeClr val="bg1"/>
                          </a:solidFill>
                          <a:latin typeface="Cambria" panose="02040503050406030204" pitchFamily="18" charset="0"/>
                          <a:cs typeface="Verdana"/>
                        </a:rPr>
                        <a:t> </a:t>
                      </a:r>
                      <a:r>
                        <a:rPr sz="1400" spc="15" dirty="0">
                          <a:solidFill>
                            <a:schemeClr val="bg1"/>
                          </a:solidFill>
                          <a:latin typeface="Cambria" panose="02040503050406030204" pitchFamily="18" charset="0"/>
                          <a:cs typeface="Verdana"/>
                        </a:rPr>
                        <a:t>A</a:t>
                      </a:r>
                      <a:r>
                        <a:rPr sz="1400" dirty="0">
                          <a:solidFill>
                            <a:schemeClr val="bg1"/>
                          </a:solidFill>
                          <a:latin typeface="Cambria" panose="02040503050406030204" pitchFamily="18" charset="0"/>
                          <a:cs typeface="Verdana"/>
                        </a:rPr>
                        <a:t>c</a:t>
                      </a:r>
                      <a:r>
                        <a:rPr sz="1400" spc="5" dirty="0">
                          <a:solidFill>
                            <a:schemeClr val="bg1"/>
                          </a:solidFill>
                          <a:latin typeface="Cambria" panose="02040503050406030204" pitchFamily="18" charset="0"/>
                          <a:cs typeface="Verdana"/>
                        </a:rPr>
                        <a:t>c</a:t>
                      </a:r>
                      <a:r>
                        <a:rPr sz="1400" dirty="0">
                          <a:solidFill>
                            <a:schemeClr val="bg1"/>
                          </a:solidFill>
                          <a:latin typeface="Cambria" panose="02040503050406030204" pitchFamily="18" charset="0"/>
                          <a:cs typeface="Verdana"/>
                        </a:rPr>
                        <a:t>ou</a:t>
                      </a:r>
                      <a:r>
                        <a:rPr sz="1400" spc="-10" dirty="0">
                          <a:solidFill>
                            <a:schemeClr val="bg1"/>
                          </a:solidFill>
                          <a:latin typeface="Cambria" panose="02040503050406030204" pitchFamily="18" charset="0"/>
                          <a:cs typeface="Verdana"/>
                        </a:rPr>
                        <a:t>nt</a:t>
                      </a:r>
                      <a:r>
                        <a:rPr sz="1400" spc="-5" dirty="0">
                          <a:solidFill>
                            <a:schemeClr val="bg1"/>
                          </a:solidFill>
                          <a:latin typeface="Cambria" panose="02040503050406030204" pitchFamily="18" charset="0"/>
                          <a:cs typeface="Verdana"/>
                        </a:rPr>
                        <a:t>s</a:t>
                      </a:r>
                      <a:r>
                        <a:rPr lang="en-US" sz="1400" spc="-5" dirty="0">
                          <a:solidFill>
                            <a:schemeClr val="bg1"/>
                          </a:solidFill>
                          <a:latin typeface="Cambria" panose="02040503050406030204" pitchFamily="18" charset="0"/>
                          <a:cs typeface="Verdana"/>
                        </a:rPr>
                        <a:t> exceeding AED 100 Million only.</a:t>
                      </a:r>
                      <a:endParaRPr sz="1400" dirty="0">
                        <a:solidFill>
                          <a:schemeClr val="bg1"/>
                        </a:solidFill>
                        <a:latin typeface="Cambria" panose="02040503050406030204" pitchFamily="18" charset="0"/>
                        <a:cs typeface="Verdana"/>
                      </a:endParaRPr>
                    </a:p>
                  </a:txBody>
                  <a:tcPr marL="0" marR="0" marT="33020" marB="0">
                    <a:lnL w="9525">
                      <a:solidFill>
                        <a:srgbClr val="2376B8"/>
                      </a:solidFill>
                      <a:prstDash val="solid"/>
                    </a:lnL>
                    <a:lnR w="9525">
                      <a:solidFill>
                        <a:srgbClr val="2376B8"/>
                      </a:solidFill>
                      <a:prstDash val="solid"/>
                    </a:lnR>
                    <a:lnT w="12700">
                      <a:solidFill>
                        <a:srgbClr val="DF2D28"/>
                      </a:solidFill>
                      <a:prstDash val="solid"/>
                    </a:lnT>
                    <a:lnB w="12700">
                      <a:solidFill>
                        <a:srgbClr val="DF2D28"/>
                      </a:solidFill>
                      <a:prstDash val="solid"/>
                    </a:lnB>
                    <a:solidFill>
                      <a:schemeClr val="tx1"/>
                    </a:solidFill>
                  </a:tcPr>
                </a:tc>
                <a:extLst>
                  <a:ext uri="{0D108BD9-81ED-4DB2-BD59-A6C34878D82A}">
                    <a16:rowId xmlns:a16="http://schemas.microsoft.com/office/drawing/2014/main" val="10008"/>
                  </a:ext>
                </a:extLst>
              </a:tr>
              <a:tr h="461772">
                <a:tc>
                  <a:txBody>
                    <a:bodyPr/>
                    <a:lstStyle/>
                    <a:p>
                      <a:pPr marL="53340">
                        <a:lnSpc>
                          <a:spcPct val="100000"/>
                        </a:lnSpc>
                        <a:spcBef>
                          <a:spcPts val="265"/>
                        </a:spcBef>
                        <a:tabLst>
                          <a:tab pos="3166110" algn="l"/>
                        </a:tabLst>
                      </a:pPr>
                      <a:r>
                        <a:rPr sz="1400" b="1" spc="-5" dirty="0">
                          <a:solidFill>
                            <a:schemeClr val="bg1"/>
                          </a:solidFill>
                          <a:latin typeface="Cambria" panose="02040503050406030204" pitchFamily="18" charset="0"/>
                          <a:cs typeface="Tahoma"/>
                        </a:rPr>
                        <a:t>DU</a:t>
                      </a:r>
                      <a:r>
                        <a:rPr sz="1400" b="1" dirty="0">
                          <a:solidFill>
                            <a:schemeClr val="bg1"/>
                          </a:solidFill>
                          <a:latin typeface="Cambria" panose="02040503050406030204" pitchFamily="18" charset="0"/>
                          <a:cs typeface="Tahoma"/>
                        </a:rPr>
                        <a:t>E</a:t>
                      </a:r>
                      <a:r>
                        <a:rPr sz="1400" b="1" spc="-25" dirty="0">
                          <a:solidFill>
                            <a:schemeClr val="bg1"/>
                          </a:solidFill>
                          <a:latin typeface="Cambria" panose="02040503050406030204" pitchFamily="18" charset="0"/>
                          <a:cs typeface="Tahoma"/>
                        </a:rPr>
                        <a:t> </a:t>
                      </a:r>
                      <a:r>
                        <a:rPr sz="1400" b="1" spc="-5" dirty="0">
                          <a:solidFill>
                            <a:schemeClr val="bg1"/>
                          </a:solidFill>
                          <a:latin typeface="Cambria" panose="02040503050406030204" pitchFamily="18" charset="0"/>
                          <a:cs typeface="Tahoma"/>
                        </a:rPr>
                        <a:t>DILIGE</a:t>
                      </a:r>
                      <a:r>
                        <a:rPr sz="1400" b="1" dirty="0">
                          <a:solidFill>
                            <a:schemeClr val="bg1"/>
                          </a:solidFill>
                          <a:latin typeface="Cambria" panose="02040503050406030204" pitchFamily="18" charset="0"/>
                          <a:cs typeface="Tahoma"/>
                        </a:rPr>
                        <a:t>NCE</a:t>
                      </a:r>
                      <a:r>
                        <a:rPr sz="1400" b="1" spc="-55" dirty="0">
                          <a:solidFill>
                            <a:schemeClr val="bg1"/>
                          </a:solidFill>
                          <a:latin typeface="Cambria" panose="02040503050406030204" pitchFamily="18" charset="0"/>
                          <a:cs typeface="Tahoma"/>
                        </a:rPr>
                        <a:t> </a:t>
                      </a:r>
                      <a:r>
                        <a:rPr sz="1400" b="1" dirty="0">
                          <a:solidFill>
                            <a:schemeClr val="bg1"/>
                          </a:solidFill>
                          <a:latin typeface="Cambria" panose="02040503050406030204" pitchFamily="18" charset="0"/>
                          <a:cs typeface="Tahoma"/>
                        </a:rPr>
                        <a:t>&amp;</a:t>
                      </a:r>
                      <a:r>
                        <a:rPr sz="1400" b="1" spc="-25" dirty="0">
                          <a:solidFill>
                            <a:schemeClr val="bg1"/>
                          </a:solidFill>
                          <a:latin typeface="Cambria" panose="02040503050406030204" pitchFamily="18" charset="0"/>
                          <a:cs typeface="Tahoma"/>
                        </a:rPr>
                        <a:t> </a:t>
                      </a:r>
                      <a:r>
                        <a:rPr sz="1400" b="1" spc="-5" dirty="0">
                          <a:solidFill>
                            <a:schemeClr val="bg1"/>
                          </a:solidFill>
                          <a:latin typeface="Cambria" panose="02040503050406030204" pitchFamily="18" charset="0"/>
                          <a:cs typeface="Tahoma"/>
                        </a:rPr>
                        <a:t>R</a:t>
                      </a:r>
                      <a:r>
                        <a:rPr sz="1400" b="1" dirty="0">
                          <a:solidFill>
                            <a:schemeClr val="bg1"/>
                          </a:solidFill>
                          <a:latin typeface="Cambria" panose="02040503050406030204" pitchFamily="18" charset="0"/>
                          <a:cs typeface="Tahoma"/>
                        </a:rPr>
                        <a:t>ISK</a:t>
                      </a:r>
                      <a:r>
                        <a:rPr sz="1400" b="1" spc="-35" dirty="0">
                          <a:solidFill>
                            <a:schemeClr val="bg1"/>
                          </a:solidFill>
                          <a:latin typeface="Cambria" panose="02040503050406030204" pitchFamily="18" charset="0"/>
                          <a:cs typeface="Tahoma"/>
                        </a:rPr>
                        <a:t> </a:t>
                      </a:r>
                      <a:r>
                        <a:rPr sz="1400" b="1" dirty="0">
                          <a:solidFill>
                            <a:schemeClr val="bg1"/>
                          </a:solidFill>
                          <a:latin typeface="Cambria" panose="02040503050406030204" pitchFamily="18" charset="0"/>
                          <a:cs typeface="Tahoma"/>
                        </a:rPr>
                        <a:t>O</a:t>
                      </a:r>
                      <a:r>
                        <a:rPr sz="1400" b="1" spc="-10" dirty="0">
                          <a:solidFill>
                            <a:schemeClr val="bg1"/>
                          </a:solidFill>
                          <a:latin typeface="Cambria" panose="02040503050406030204" pitchFamily="18" charset="0"/>
                          <a:cs typeface="Tahoma"/>
                        </a:rPr>
                        <a:t>F</a:t>
                      </a:r>
                      <a:r>
                        <a:rPr sz="1400" b="1" dirty="0">
                          <a:solidFill>
                            <a:schemeClr val="bg1"/>
                          </a:solidFill>
                          <a:latin typeface="Cambria" panose="02040503050406030204" pitchFamily="18" charset="0"/>
                          <a:cs typeface="Tahoma"/>
                        </a:rPr>
                        <a:t>FICERS	</a:t>
                      </a:r>
                      <a:r>
                        <a:rPr sz="1400" dirty="0">
                          <a:solidFill>
                            <a:schemeClr val="bg1"/>
                          </a:solidFill>
                          <a:latin typeface="Cambria" panose="02040503050406030204" pitchFamily="18" charset="0"/>
                          <a:cs typeface="Verdana"/>
                        </a:rPr>
                        <a:t>-</a:t>
                      </a:r>
                      <a:r>
                        <a:rPr sz="1400" spc="-110" dirty="0">
                          <a:solidFill>
                            <a:schemeClr val="bg1"/>
                          </a:solidFill>
                          <a:latin typeface="Cambria" panose="02040503050406030204" pitchFamily="18" charset="0"/>
                          <a:cs typeface="Verdana"/>
                        </a:rPr>
                        <a:t> </a:t>
                      </a:r>
                      <a:r>
                        <a:rPr lang="en-US" sz="1400" dirty="0">
                          <a:solidFill>
                            <a:schemeClr val="bg1"/>
                          </a:solidFill>
                          <a:latin typeface="Cambria" panose="02040503050406030204" pitchFamily="18" charset="0"/>
                          <a:cs typeface="Verdana"/>
                        </a:rPr>
                        <a:t>Ensuring stringent Due Diligence is applied on all cases we approve, before submitting them to UAE Bank Creditors for Debt Remediation consideration, all data received from the Client is officially verified, then the relevant Company Legal Agreements are presented to the Client for review and approval. We do not approve all Cases presented, only those warranted.</a:t>
                      </a:r>
                      <a:endParaRPr sz="1400" dirty="0">
                        <a:solidFill>
                          <a:schemeClr val="bg1"/>
                        </a:solidFill>
                        <a:latin typeface="Cambria" panose="02040503050406030204" pitchFamily="18" charset="0"/>
                        <a:cs typeface="Verdana"/>
                      </a:endParaRPr>
                    </a:p>
                  </a:txBody>
                  <a:tcPr marL="0" marR="0" marT="33655" marB="0">
                    <a:lnL w="9525">
                      <a:solidFill>
                        <a:srgbClr val="2376B8"/>
                      </a:solidFill>
                      <a:prstDash val="solid"/>
                    </a:lnL>
                    <a:lnR w="9525">
                      <a:solidFill>
                        <a:srgbClr val="2376B8"/>
                      </a:solidFill>
                      <a:prstDash val="solid"/>
                    </a:lnR>
                    <a:lnT w="12700">
                      <a:solidFill>
                        <a:srgbClr val="DF2D28"/>
                      </a:solidFill>
                      <a:prstDash val="solid"/>
                    </a:lnT>
                    <a:lnB w="12700">
                      <a:solidFill>
                        <a:srgbClr val="DF2D28"/>
                      </a:solidFill>
                      <a:prstDash val="solid"/>
                    </a:lnB>
                    <a:solidFill>
                      <a:schemeClr val="tx1"/>
                    </a:solidFill>
                  </a:tcPr>
                </a:tc>
                <a:extLst>
                  <a:ext uri="{0D108BD9-81ED-4DB2-BD59-A6C34878D82A}">
                    <a16:rowId xmlns:a16="http://schemas.microsoft.com/office/drawing/2014/main" val="10009"/>
                  </a:ext>
                </a:extLst>
              </a:tr>
              <a:tr h="463295">
                <a:tc>
                  <a:txBody>
                    <a:bodyPr/>
                    <a:lstStyle/>
                    <a:p>
                      <a:pPr marL="53340">
                        <a:lnSpc>
                          <a:spcPct val="100000"/>
                        </a:lnSpc>
                        <a:spcBef>
                          <a:spcPts val="265"/>
                        </a:spcBef>
                        <a:tabLst>
                          <a:tab pos="2542540" algn="l"/>
                        </a:tabLst>
                      </a:pPr>
                      <a:r>
                        <a:rPr sz="1400" b="1" spc="-280" dirty="0">
                          <a:solidFill>
                            <a:schemeClr val="bg1"/>
                          </a:solidFill>
                          <a:latin typeface="Cambria" panose="02040503050406030204" pitchFamily="18" charset="0"/>
                          <a:cs typeface="Tahoma"/>
                        </a:rPr>
                        <a:t>IT</a:t>
                      </a:r>
                      <a:r>
                        <a:rPr sz="1400" b="1" spc="-15" dirty="0">
                          <a:solidFill>
                            <a:schemeClr val="bg1"/>
                          </a:solidFill>
                          <a:latin typeface="Cambria" panose="02040503050406030204" pitchFamily="18" charset="0"/>
                          <a:cs typeface="Tahoma"/>
                        </a:rPr>
                        <a:t> </a:t>
                      </a:r>
                      <a:r>
                        <a:rPr sz="1400" b="1" spc="-50" dirty="0">
                          <a:solidFill>
                            <a:schemeClr val="bg1"/>
                          </a:solidFill>
                          <a:latin typeface="Cambria" panose="02040503050406030204" pitchFamily="18" charset="0"/>
                          <a:cs typeface="Tahoma"/>
                        </a:rPr>
                        <a:t>IN-CHARGE	</a:t>
                      </a:r>
                      <a:r>
                        <a:rPr sz="1400" spc="-170" dirty="0">
                          <a:solidFill>
                            <a:schemeClr val="bg1"/>
                          </a:solidFill>
                          <a:latin typeface="Cambria" panose="02040503050406030204" pitchFamily="18" charset="0"/>
                          <a:cs typeface="Verdana"/>
                        </a:rPr>
                        <a:t>-</a:t>
                      </a:r>
                      <a:r>
                        <a:rPr sz="1400" spc="-105" dirty="0">
                          <a:solidFill>
                            <a:schemeClr val="bg1"/>
                          </a:solidFill>
                          <a:latin typeface="Cambria" panose="02040503050406030204" pitchFamily="18" charset="0"/>
                          <a:cs typeface="Verdana"/>
                        </a:rPr>
                        <a:t> </a:t>
                      </a:r>
                      <a:r>
                        <a:rPr sz="1400" spc="-80" dirty="0">
                          <a:solidFill>
                            <a:schemeClr val="bg1"/>
                          </a:solidFill>
                          <a:latin typeface="Cambria" panose="02040503050406030204" pitchFamily="18" charset="0"/>
                          <a:cs typeface="Verdana"/>
                        </a:rPr>
                        <a:t>Ensuring</a:t>
                      </a:r>
                      <a:r>
                        <a:rPr sz="1400" spc="-130" dirty="0">
                          <a:solidFill>
                            <a:schemeClr val="bg1"/>
                          </a:solidFill>
                          <a:latin typeface="Cambria" panose="02040503050406030204" pitchFamily="18" charset="0"/>
                          <a:cs typeface="Verdana"/>
                        </a:rPr>
                        <a:t> </a:t>
                      </a:r>
                      <a:r>
                        <a:rPr sz="1400" spc="114" dirty="0">
                          <a:solidFill>
                            <a:schemeClr val="bg1"/>
                          </a:solidFill>
                          <a:latin typeface="Cambria" panose="02040503050406030204" pitchFamily="18" charset="0"/>
                          <a:cs typeface="Verdana"/>
                        </a:rPr>
                        <a:t>a</a:t>
                      </a:r>
                      <a:r>
                        <a:rPr sz="1400" spc="-105" dirty="0">
                          <a:solidFill>
                            <a:schemeClr val="bg1"/>
                          </a:solidFill>
                          <a:latin typeface="Cambria" panose="02040503050406030204" pitchFamily="18" charset="0"/>
                          <a:cs typeface="Verdana"/>
                        </a:rPr>
                        <a:t> </a:t>
                      </a:r>
                      <a:r>
                        <a:rPr sz="1400" spc="-55" dirty="0">
                          <a:solidFill>
                            <a:schemeClr val="bg1"/>
                          </a:solidFill>
                          <a:latin typeface="Cambria" panose="02040503050406030204" pitchFamily="18" charset="0"/>
                          <a:cs typeface="Verdana"/>
                        </a:rPr>
                        <a:t>seamless</a:t>
                      </a:r>
                      <a:r>
                        <a:rPr sz="1400" spc="-120" dirty="0">
                          <a:solidFill>
                            <a:schemeClr val="bg1"/>
                          </a:solidFill>
                          <a:latin typeface="Cambria" panose="02040503050406030204" pitchFamily="18" charset="0"/>
                          <a:cs typeface="Verdana"/>
                        </a:rPr>
                        <a:t> </a:t>
                      </a:r>
                      <a:r>
                        <a:rPr sz="1400" spc="-265" dirty="0">
                          <a:solidFill>
                            <a:schemeClr val="bg1"/>
                          </a:solidFill>
                          <a:latin typeface="Cambria" panose="02040503050406030204" pitchFamily="18" charset="0"/>
                          <a:cs typeface="Verdana"/>
                        </a:rPr>
                        <a:t>IT</a:t>
                      </a:r>
                      <a:r>
                        <a:rPr sz="1400" spc="-130" dirty="0">
                          <a:solidFill>
                            <a:schemeClr val="bg1"/>
                          </a:solidFill>
                          <a:latin typeface="Cambria" panose="02040503050406030204" pitchFamily="18" charset="0"/>
                          <a:cs typeface="Verdana"/>
                        </a:rPr>
                        <a:t> </a:t>
                      </a:r>
                      <a:r>
                        <a:rPr sz="1400" dirty="0">
                          <a:solidFill>
                            <a:schemeClr val="bg1"/>
                          </a:solidFill>
                          <a:latin typeface="Cambria" panose="02040503050406030204" pitchFamily="18" charset="0"/>
                          <a:cs typeface="Verdana"/>
                        </a:rPr>
                        <a:t>operation</a:t>
                      </a:r>
                      <a:r>
                        <a:rPr sz="1400" spc="-150" dirty="0">
                          <a:solidFill>
                            <a:schemeClr val="bg1"/>
                          </a:solidFill>
                          <a:latin typeface="Cambria" panose="02040503050406030204" pitchFamily="18" charset="0"/>
                          <a:cs typeface="Verdana"/>
                        </a:rPr>
                        <a:t> </a:t>
                      </a:r>
                      <a:r>
                        <a:rPr sz="1400" spc="-10" dirty="0">
                          <a:solidFill>
                            <a:schemeClr val="bg1"/>
                          </a:solidFill>
                          <a:latin typeface="Cambria" panose="02040503050406030204" pitchFamily="18" charset="0"/>
                          <a:cs typeface="Verdana"/>
                        </a:rPr>
                        <a:t>to</a:t>
                      </a:r>
                      <a:r>
                        <a:rPr sz="1400" spc="-90" dirty="0">
                          <a:solidFill>
                            <a:schemeClr val="bg1"/>
                          </a:solidFill>
                          <a:latin typeface="Cambria" panose="02040503050406030204" pitchFamily="18" charset="0"/>
                          <a:cs typeface="Verdana"/>
                        </a:rPr>
                        <a:t> </a:t>
                      </a:r>
                      <a:r>
                        <a:rPr sz="1400" spc="-65" dirty="0">
                          <a:solidFill>
                            <a:schemeClr val="bg1"/>
                          </a:solidFill>
                          <a:latin typeface="Cambria" panose="02040503050406030204" pitchFamily="18" charset="0"/>
                          <a:cs typeface="Verdana"/>
                        </a:rPr>
                        <a:t>minimize</a:t>
                      </a:r>
                      <a:r>
                        <a:rPr sz="1400" spc="-150" dirty="0">
                          <a:solidFill>
                            <a:schemeClr val="bg1"/>
                          </a:solidFill>
                          <a:latin typeface="Cambria" panose="02040503050406030204" pitchFamily="18" charset="0"/>
                          <a:cs typeface="Verdana"/>
                        </a:rPr>
                        <a:t> </a:t>
                      </a:r>
                      <a:r>
                        <a:rPr lang="en-US" sz="1400" spc="-150" dirty="0">
                          <a:solidFill>
                            <a:schemeClr val="bg1"/>
                          </a:solidFill>
                          <a:latin typeface="Cambria" panose="02040503050406030204" pitchFamily="18" charset="0"/>
                          <a:cs typeface="Verdana"/>
                        </a:rPr>
                        <a:t>R</a:t>
                      </a:r>
                      <a:r>
                        <a:rPr sz="1400" spc="-150" dirty="0">
                          <a:solidFill>
                            <a:schemeClr val="bg1"/>
                          </a:solidFill>
                          <a:latin typeface="Cambria" panose="02040503050406030204" pitchFamily="18" charset="0"/>
                          <a:cs typeface="Verdana"/>
                        </a:rPr>
                        <a:t>isks.</a:t>
                      </a:r>
                      <a:r>
                        <a:rPr lang="en-US" sz="1400" spc="-150" dirty="0">
                          <a:solidFill>
                            <a:schemeClr val="bg1"/>
                          </a:solidFill>
                          <a:latin typeface="Cambria" panose="02040503050406030204" pitchFamily="18" charset="0"/>
                          <a:cs typeface="Verdana"/>
                        </a:rPr>
                        <a:t>, as  Empanelment  by Banks  means  we must  be Compliant.</a:t>
                      </a:r>
                      <a:endParaRPr sz="1400" dirty="0">
                        <a:solidFill>
                          <a:schemeClr val="bg1"/>
                        </a:solidFill>
                        <a:latin typeface="Cambria" panose="02040503050406030204" pitchFamily="18" charset="0"/>
                        <a:cs typeface="Verdana"/>
                      </a:endParaRPr>
                    </a:p>
                  </a:txBody>
                  <a:tcPr marL="0" marR="0" marT="33655" marB="0">
                    <a:lnL w="9525">
                      <a:solidFill>
                        <a:srgbClr val="2376B8"/>
                      </a:solidFill>
                      <a:prstDash val="solid"/>
                    </a:lnL>
                    <a:lnR w="9525">
                      <a:solidFill>
                        <a:srgbClr val="2376B8"/>
                      </a:solidFill>
                      <a:prstDash val="solid"/>
                    </a:lnR>
                    <a:lnT w="12700">
                      <a:solidFill>
                        <a:srgbClr val="DF2D28"/>
                      </a:solidFill>
                      <a:prstDash val="solid"/>
                    </a:lnT>
                    <a:lnB w="12700">
                      <a:solidFill>
                        <a:srgbClr val="2376B8"/>
                      </a:solidFill>
                      <a:prstDash val="solid"/>
                    </a:lnB>
                    <a:solidFill>
                      <a:schemeClr val="tx1"/>
                    </a:solidFill>
                  </a:tcPr>
                </a:tc>
                <a:extLst>
                  <a:ext uri="{0D108BD9-81ED-4DB2-BD59-A6C34878D82A}">
                    <a16:rowId xmlns:a16="http://schemas.microsoft.com/office/drawing/2014/main" val="10010"/>
                  </a:ext>
                </a:extLst>
              </a:tr>
            </a:tbl>
          </a:graphicData>
        </a:graphic>
      </p:graphicFrame>
      <p:pic>
        <p:nvPicPr>
          <p:cNvPr id="4" name="object 4"/>
          <p:cNvPicPr/>
          <p:nvPr/>
        </p:nvPicPr>
        <p:blipFill>
          <a:blip r:embed="rId2" cstate="print"/>
          <a:stretch>
            <a:fillRect/>
          </a:stretch>
        </p:blipFill>
        <p:spPr>
          <a:xfrm>
            <a:off x="-131618" y="-13854"/>
            <a:ext cx="2189018" cy="7758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36440" y="451301"/>
            <a:ext cx="5236210" cy="635000"/>
          </a:xfrm>
          <a:prstGeom prst="rect">
            <a:avLst/>
          </a:prstGeom>
        </p:spPr>
        <p:txBody>
          <a:bodyPr vert="horz" wrap="square" lIns="0" tIns="12065" rIns="0" bIns="0" rtlCol="0">
            <a:spAutoFit/>
          </a:bodyPr>
          <a:lstStyle/>
          <a:p>
            <a:pPr marL="12700" algn="ctr">
              <a:lnSpc>
                <a:spcPct val="100000"/>
              </a:lnSpc>
              <a:spcBef>
                <a:spcPts val="95"/>
              </a:spcBef>
            </a:pPr>
            <a:r>
              <a:rPr sz="4000" b="1" spc="-5" dirty="0">
                <a:solidFill>
                  <a:srgbClr val="F6EE54"/>
                </a:solidFill>
                <a:latin typeface="Cambria" panose="02040503050406030204" pitchFamily="18" charset="0"/>
                <a:cs typeface="Georgia"/>
              </a:rPr>
              <a:t>SERVICE</a:t>
            </a:r>
            <a:r>
              <a:rPr sz="4000" b="1" spc="-85" dirty="0">
                <a:solidFill>
                  <a:srgbClr val="F6EE54"/>
                </a:solidFill>
                <a:latin typeface="Cambria" panose="02040503050406030204" pitchFamily="18" charset="0"/>
                <a:cs typeface="Georgia"/>
              </a:rPr>
              <a:t> </a:t>
            </a:r>
            <a:r>
              <a:rPr sz="4000" b="1" spc="-5" dirty="0">
                <a:solidFill>
                  <a:srgbClr val="F6EE54"/>
                </a:solidFill>
                <a:latin typeface="Cambria" panose="02040503050406030204" pitchFamily="18" charset="0"/>
                <a:cs typeface="Georgia"/>
              </a:rPr>
              <a:t>PORTFOLIO</a:t>
            </a:r>
            <a:endParaRPr sz="4000" b="1" dirty="0">
              <a:solidFill>
                <a:srgbClr val="F6EE54"/>
              </a:solidFill>
              <a:latin typeface="Cambria" panose="02040503050406030204" pitchFamily="18" charset="0"/>
              <a:cs typeface="Georgia"/>
            </a:endParaRPr>
          </a:p>
        </p:txBody>
      </p:sp>
      <p:pic>
        <p:nvPicPr>
          <p:cNvPr id="3" name="object 3"/>
          <p:cNvPicPr/>
          <p:nvPr/>
        </p:nvPicPr>
        <p:blipFill>
          <a:blip r:embed="rId2" cstate="print"/>
          <a:stretch>
            <a:fillRect/>
          </a:stretch>
        </p:blipFill>
        <p:spPr>
          <a:xfrm>
            <a:off x="233172" y="1959864"/>
            <a:ext cx="2762250" cy="1315974"/>
          </a:xfrm>
          <a:prstGeom prst="rect">
            <a:avLst/>
          </a:prstGeom>
        </p:spPr>
      </p:pic>
      <p:sp>
        <p:nvSpPr>
          <p:cNvPr id="4" name="object 4"/>
          <p:cNvSpPr txBox="1"/>
          <p:nvPr/>
        </p:nvSpPr>
        <p:spPr>
          <a:xfrm>
            <a:off x="449834" y="2030219"/>
            <a:ext cx="2267407" cy="1115049"/>
          </a:xfrm>
          <a:prstGeom prst="rect">
            <a:avLst/>
          </a:prstGeom>
        </p:spPr>
        <p:txBody>
          <a:bodyPr vert="horz" wrap="square" lIns="0" tIns="85725" rIns="0" bIns="0" rtlCol="0">
            <a:spAutoFit/>
          </a:bodyPr>
          <a:lstStyle/>
          <a:p>
            <a:pPr algn="ctr">
              <a:lnSpc>
                <a:spcPct val="100000"/>
              </a:lnSpc>
              <a:spcBef>
                <a:spcPts val="675"/>
              </a:spcBef>
            </a:pPr>
            <a:r>
              <a:rPr sz="1400" b="1" spc="-40" dirty="0">
                <a:solidFill>
                  <a:srgbClr val="F6EE54"/>
                </a:solidFill>
                <a:latin typeface="Cambria" panose="02040503050406030204" pitchFamily="18" charset="0"/>
                <a:cs typeface="Tahoma"/>
              </a:rPr>
              <a:t>Debt</a:t>
            </a:r>
            <a:r>
              <a:rPr sz="1400" b="1" spc="-60" dirty="0">
                <a:solidFill>
                  <a:srgbClr val="F6EE54"/>
                </a:solidFill>
                <a:latin typeface="Cambria" panose="02040503050406030204" pitchFamily="18" charset="0"/>
                <a:cs typeface="Tahoma"/>
              </a:rPr>
              <a:t> </a:t>
            </a:r>
            <a:r>
              <a:rPr sz="1400" b="1" spc="-25" dirty="0">
                <a:solidFill>
                  <a:srgbClr val="F6EE54"/>
                </a:solidFill>
                <a:latin typeface="Cambria" panose="02040503050406030204" pitchFamily="18" charset="0"/>
                <a:cs typeface="Tahoma"/>
              </a:rPr>
              <a:t>Remedial/Recovery</a:t>
            </a:r>
            <a:endParaRPr sz="1400" dirty="0">
              <a:solidFill>
                <a:srgbClr val="F6EE54"/>
              </a:solidFill>
              <a:latin typeface="Cambria" panose="02040503050406030204" pitchFamily="18" charset="0"/>
              <a:cs typeface="Tahoma"/>
            </a:endParaRPr>
          </a:p>
          <a:p>
            <a:pPr marL="611505" indent="-610870">
              <a:lnSpc>
                <a:spcPct val="100000"/>
              </a:lnSpc>
              <a:spcBef>
                <a:spcPts val="484"/>
              </a:spcBef>
              <a:buChar char="-"/>
              <a:tabLst>
                <a:tab pos="612140" algn="l"/>
              </a:tabLst>
            </a:pPr>
            <a:r>
              <a:rPr sz="1400" spc="-20" dirty="0">
                <a:solidFill>
                  <a:srgbClr val="FFFFFF"/>
                </a:solidFill>
                <a:latin typeface="Cambria" panose="02040503050406030204" pitchFamily="18" charset="0"/>
                <a:cs typeface="Verdana"/>
              </a:rPr>
              <a:t>Consolidations</a:t>
            </a:r>
            <a:endParaRPr sz="1400" dirty="0">
              <a:latin typeface="Cambria" panose="02040503050406030204" pitchFamily="18" charset="0"/>
              <a:cs typeface="Verdana"/>
            </a:endParaRPr>
          </a:p>
          <a:p>
            <a:pPr marL="707390" lvl="1" indent="-707390">
              <a:lnSpc>
                <a:spcPct val="100000"/>
              </a:lnSpc>
              <a:spcBef>
                <a:spcPts val="395"/>
              </a:spcBef>
              <a:buChar char="-"/>
              <a:tabLst>
                <a:tab pos="708025" algn="l"/>
              </a:tabLst>
            </a:pPr>
            <a:r>
              <a:rPr sz="1400" spc="-60" dirty="0">
                <a:solidFill>
                  <a:srgbClr val="FFFFFF"/>
                </a:solidFill>
                <a:latin typeface="Cambria" panose="02040503050406030204" pitchFamily="18" charset="0"/>
                <a:cs typeface="Verdana"/>
              </a:rPr>
              <a:t>Restructures</a:t>
            </a:r>
            <a:endParaRPr sz="1400" dirty="0">
              <a:latin typeface="Cambria" panose="02040503050406030204" pitchFamily="18" charset="0"/>
              <a:cs typeface="Verdana"/>
            </a:endParaRPr>
          </a:p>
          <a:p>
            <a:pPr marL="723900" lvl="1" indent="-724535">
              <a:lnSpc>
                <a:spcPct val="100000"/>
              </a:lnSpc>
              <a:spcBef>
                <a:spcPts val="409"/>
              </a:spcBef>
              <a:buChar char="-"/>
              <a:tabLst>
                <a:tab pos="724535" algn="l"/>
              </a:tabLst>
            </a:pPr>
            <a:r>
              <a:rPr sz="1400" spc="-55" dirty="0">
                <a:solidFill>
                  <a:srgbClr val="FFFFFF"/>
                </a:solidFill>
                <a:latin typeface="Cambria" panose="02040503050406030204" pitchFamily="18" charset="0"/>
                <a:cs typeface="Verdana"/>
              </a:rPr>
              <a:t>Settlements</a:t>
            </a:r>
            <a:endParaRPr sz="1400" dirty="0">
              <a:latin typeface="Cambria" panose="02040503050406030204" pitchFamily="18" charset="0"/>
              <a:cs typeface="Verdana"/>
            </a:endParaRPr>
          </a:p>
        </p:txBody>
      </p:sp>
      <p:pic>
        <p:nvPicPr>
          <p:cNvPr id="5" name="object 5"/>
          <p:cNvPicPr/>
          <p:nvPr/>
        </p:nvPicPr>
        <p:blipFill>
          <a:blip r:embed="rId3" cstate="print"/>
          <a:stretch>
            <a:fillRect/>
          </a:stretch>
        </p:blipFill>
        <p:spPr>
          <a:xfrm>
            <a:off x="3102864" y="1959864"/>
            <a:ext cx="2143506" cy="1315974"/>
          </a:xfrm>
          <a:prstGeom prst="rect">
            <a:avLst/>
          </a:prstGeom>
        </p:spPr>
      </p:pic>
      <p:sp>
        <p:nvSpPr>
          <p:cNvPr id="6" name="object 6"/>
          <p:cNvSpPr txBox="1"/>
          <p:nvPr/>
        </p:nvSpPr>
        <p:spPr>
          <a:xfrm>
            <a:off x="3212084" y="2011146"/>
            <a:ext cx="1941807" cy="1157625"/>
          </a:xfrm>
          <a:prstGeom prst="rect">
            <a:avLst/>
          </a:prstGeom>
        </p:spPr>
        <p:txBody>
          <a:bodyPr vert="horz" wrap="square" lIns="0" tIns="71755" rIns="0" bIns="0" rtlCol="0">
            <a:spAutoFit/>
          </a:bodyPr>
          <a:lstStyle/>
          <a:p>
            <a:pPr algn="ctr">
              <a:lnSpc>
                <a:spcPct val="100000"/>
              </a:lnSpc>
              <a:spcBef>
                <a:spcPts val="565"/>
              </a:spcBef>
            </a:pPr>
            <a:r>
              <a:rPr sz="1400" b="1" spc="20" dirty="0">
                <a:solidFill>
                  <a:srgbClr val="F6EE54"/>
                </a:solidFill>
                <a:latin typeface="Cambria" panose="02040503050406030204" pitchFamily="18" charset="0"/>
                <a:cs typeface="Tahoma"/>
              </a:rPr>
              <a:t>Deep</a:t>
            </a:r>
            <a:r>
              <a:rPr sz="1400" b="1" spc="-55" dirty="0">
                <a:solidFill>
                  <a:srgbClr val="F6EE54"/>
                </a:solidFill>
                <a:latin typeface="Cambria" panose="02040503050406030204" pitchFamily="18" charset="0"/>
                <a:cs typeface="Tahoma"/>
              </a:rPr>
              <a:t> </a:t>
            </a:r>
            <a:r>
              <a:rPr sz="1400" b="1" spc="-20" dirty="0">
                <a:solidFill>
                  <a:srgbClr val="F6EE54"/>
                </a:solidFill>
                <a:latin typeface="Cambria" panose="02040503050406030204" pitchFamily="18" charset="0"/>
                <a:cs typeface="Tahoma"/>
              </a:rPr>
              <a:t>Searching</a:t>
            </a:r>
            <a:r>
              <a:rPr sz="1400" b="1" spc="-55" dirty="0">
                <a:solidFill>
                  <a:srgbClr val="F6EE54"/>
                </a:solidFill>
                <a:latin typeface="Cambria" panose="02040503050406030204" pitchFamily="18" charset="0"/>
                <a:cs typeface="Tahoma"/>
              </a:rPr>
              <a:t> </a:t>
            </a:r>
            <a:r>
              <a:rPr sz="1400" b="1" spc="-190" dirty="0">
                <a:solidFill>
                  <a:srgbClr val="F6EE54"/>
                </a:solidFill>
                <a:latin typeface="Cambria" panose="02040503050406030204" pitchFamily="18" charset="0"/>
                <a:cs typeface="Tahoma"/>
              </a:rPr>
              <a:t>–</a:t>
            </a:r>
            <a:endParaRPr sz="1400" dirty="0">
              <a:solidFill>
                <a:srgbClr val="F6EE54"/>
              </a:solidFill>
              <a:latin typeface="Cambria" panose="02040503050406030204" pitchFamily="18" charset="0"/>
              <a:cs typeface="Tahoma"/>
            </a:endParaRPr>
          </a:p>
          <a:p>
            <a:pPr marL="12065" marR="5080" indent="635" algn="ctr">
              <a:lnSpc>
                <a:spcPct val="92200"/>
              </a:lnSpc>
              <a:spcBef>
                <a:spcPts val="600"/>
              </a:spcBef>
            </a:pPr>
            <a:r>
              <a:rPr sz="1400" spc="-125" dirty="0">
                <a:solidFill>
                  <a:srgbClr val="FFFFFF"/>
                </a:solidFill>
                <a:latin typeface="Cambria" panose="02040503050406030204" pitchFamily="18" charset="0"/>
                <a:cs typeface="Verdana"/>
              </a:rPr>
              <a:t>F</a:t>
            </a:r>
            <a:r>
              <a:rPr sz="1400" spc="45" dirty="0">
                <a:solidFill>
                  <a:srgbClr val="FFFFFF"/>
                </a:solidFill>
                <a:latin typeface="Cambria" panose="02040503050406030204" pitchFamily="18" charset="0"/>
                <a:cs typeface="Verdana"/>
              </a:rPr>
              <a:t>o</a:t>
            </a:r>
            <a:r>
              <a:rPr sz="1400" spc="-155" dirty="0">
                <a:solidFill>
                  <a:srgbClr val="FFFFFF"/>
                </a:solidFill>
                <a:latin typeface="Cambria" panose="02040503050406030204" pitchFamily="18" charset="0"/>
                <a:cs typeface="Verdana"/>
              </a:rPr>
              <a:t>r</a:t>
            </a:r>
            <a:r>
              <a:rPr sz="1400" spc="-90" dirty="0">
                <a:solidFill>
                  <a:srgbClr val="FFFFFF"/>
                </a:solidFill>
                <a:latin typeface="Cambria" panose="02040503050406030204" pitchFamily="18" charset="0"/>
                <a:cs typeface="Verdana"/>
              </a:rPr>
              <a:t> </a:t>
            </a:r>
            <a:r>
              <a:rPr sz="1400" spc="-100" dirty="0">
                <a:solidFill>
                  <a:srgbClr val="FFFFFF"/>
                </a:solidFill>
                <a:latin typeface="Cambria" panose="02040503050406030204" pitchFamily="18" charset="0"/>
                <a:cs typeface="Verdana"/>
              </a:rPr>
              <a:t>U</a:t>
            </a:r>
            <a:r>
              <a:rPr sz="1400" spc="-25" dirty="0">
                <a:solidFill>
                  <a:srgbClr val="FFFFFF"/>
                </a:solidFill>
                <a:latin typeface="Cambria" panose="02040503050406030204" pitchFamily="18" charset="0"/>
                <a:cs typeface="Verdana"/>
              </a:rPr>
              <a:t>AE</a:t>
            </a:r>
            <a:r>
              <a:rPr sz="1400" spc="-95" dirty="0">
                <a:solidFill>
                  <a:srgbClr val="FFFFFF"/>
                </a:solidFill>
                <a:latin typeface="Cambria" panose="02040503050406030204" pitchFamily="18" charset="0"/>
                <a:cs typeface="Verdana"/>
              </a:rPr>
              <a:t> </a:t>
            </a:r>
            <a:r>
              <a:rPr sz="1400" spc="-145" dirty="0">
                <a:solidFill>
                  <a:srgbClr val="FFFFFF"/>
                </a:solidFill>
                <a:latin typeface="Cambria" panose="02040503050406030204" pitchFamily="18" charset="0"/>
                <a:cs typeface="Verdana"/>
              </a:rPr>
              <a:t>B</a:t>
            </a:r>
            <a:r>
              <a:rPr sz="1400" spc="90" dirty="0">
                <a:solidFill>
                  <a:srgbClr val="FFFFFF"/>
                </a:solidFill>
                <a:latin typeface="Cambria" panose="02040503050406030204" pitchFamily="18" charset="0"/>
                <a:cs typeface="Verdana"/>
              </a:rPr>
              <a:t>a</a:t>
            </a:r>
            <a:r>
              <a:rPr sz="1400" spc="-25" dirty="0">
                <a:solidFill>
                  <a:srgbClr val="FFFFFF"/>
                </a:solidFill>
                <a:latin typeface="Cambria" panose="02040503050406030204" pitchFamily="18" charset="0"/>
                <a:cs typeface="Verdana"/>
              </a:rPr>
              <a:t>nk/</a:t>
            </a:r>
            <a:r>
              <a:rPr sz="1400" spc="-35" dirty="0">
                <a:solidFill>
                  <a:srgbClr val="FFFFFF"/>
                </a:solidFill>
                <a:latin typeface="Cambria" panose="02040503050406030204" pitchFamily="18" charset="0"/>
                <a:cs typeface="Verdana"/>
              </a:rPr>
              <a:t>o</a:t>
            </a:r>
            <a:r>
              <a:rPr sz="1400" spc="-95" dirty="0">
                <a:solidFill>
                  <a:srgbClr val="FFFFFF"/>
                </a:solidFill>
                <a:latin typeface="Cambria" panose="02040503050406030204" pitchFamily="18" charset="0"/>
                <a:cs typeface="Verdana"/>
              </a:rPr>
              <a:t>t</a:t>
            </a:r>
            <a:r>
              <a:rPr sz="1400" spc="-40" dirty="0">
                <a:solidFill>
                  <a:srgbClr val="FFFFFF"/>
                </a:solidFill>
                <a:latin typeface="Cambria" panose="02040503050406030204" pitchFamily="18" charset="0"/>
                <a:cs typeface="Verdana"/>
              </a:rPr>
              <a:t>her</a:t>
            </a:r>
            <a:r>
              <a:rPr sz="1400" spc="-55" dirty="0">
                <a:solidFill>
                  <a:srgbClr val="FFFFFF"/>
                </a:solidFill>
                <a:latin typeface="Cambria" panose="02040503050406030204" pitchFamily="18" charset="0"/>
                <a:cs typeface="Verdana"/>
              </a:rPr>
              <a:t> f</a:t>
            </a:r>
            <a:r>
              <a:rPr sz="1400" spc="45" dirty="0">
                <a:solidFill>
                  <a:srgbClr val="FFFFFF"/>
                </a:solidFill>
                <a:latin typeface="Cambria" panose="02040503050406030204" pitchFamily="18" charset="0"/>
                <a:cs typeface="Verdana"/>
              </a:rPr>
              <a:t>o</a:t>
            </a:r>
            <a:r>
              <a:rPr sz="1400" spc="-135" dirty="0">
                <a:solidFill>
                  <a:srgbClr val="FFFFFF"/>
                </a:solidFill>
                <a:latin typeface="Cambria" panose="02040503050406030204" pitchFamily="18" charset="0"/>
                <a:cs typeface="Verdana"/>
              </a:rPr>
              <a:t>r  </a:t>
            </a:r>
            <a:r>
              <a:rPr sz="1400" spc="-40" dirty="0">
                <a:solidFill>
                  <a:srgbClr val="FFFFFF"/>
                </a:solidFill>
                <a:latin typeface="Cambria" panose="02040503050406030204" pitchFamily="18" charset="0"/>
                <a:cs typeface="Verdana"/>
              </a:rPr>
              <a:t>D</a:t>
            </a:r>
            <a:r>
              <a:rPr sz="1400" spc="20" dirty="0">
                <a:solidFill>
                  <a:srgbClr val="FFFFFF"/>
                </a:solidFill>
                <a:latin typeface="Cambria" panose="02040503050406030204" pitchFamily="18" charset="0"/>
                <a:cs typeface="Verdana"/>
              </a:rPr>
              <a:t>ebt</a:t>
            </a:r>
            <a:r>
              <a:rPr sz="1400" spc="-90" dirty="0">
                <a:solidFill>
                  <a:srgbClr val="FFFFFF"/>
                </a:solidFill>
                <a:latin typeface="Cambria" panose="02040503050406030204" pitchFamily="18" charset="0"/>
                <a:cs typeface="Verdana"/>
              </a:rPr>
              <a:t> </a:t>
            </a:r>
            <a:r>
              <a:rPr sz="1400" spc="130" dirty="0">
                <a:solidFill>
                  <a:srgbClr val="FFFFFF"/>
                </a:solidFill>
                <a:latin typeface="Cambria" panose="02040503050406030204" pitchFamily="18" charset="0"/>
                <a:cs typeface="Verdana"/>
              </a:rPr>
              <a:t>C</a:t>
            </a:r>
            <a:r>
              <a:rPr sz="1400" spc="45" dirty="0">
                <a:solidFill>
                  <a:srgbClr val="FFFFFF"/>
                </a:solidFill>
                <a:latin typeface="Cambria" panose="02040503050406030204" pitchFamily="18" charset="0"/>
                <a:cs typeface="Verdana"/>
              </a:rPr>
              <a:t>o</a:t>
            </a:r>
            <a:r>
              <a:rPr sz="1400" spc="-70" dirty="0">
                <a:solidFill>
                  <a:srgbClr val="FFFFFF"/>
                </a:solidFill>
                <a:latin typeface="Cambria" panose="02040503050406030204" pitchFamily="18" charset="0"/>
                <a:cs typeface="Verdana"/>
              </a:rPr>
              <a:t>ll</a:t>
            </a:r>
            <a:r>
              <a:rPr sz="1400" spc="105" dirty="0">
                <a:solidFill>
                  <a:srgbClr val="FFFFFF"/>
                </a:solidFill>
                <a:latin typeface="Cambria" panose="02040503050406030204" pitchFamily="18" charset="0"/>
                <a:cs typeface="Verdana"/>
              </a:rPr>
              <a:t>ec</a:t>
            </a:r>
            <a:r>
              <a:rPr sz="1400" spc="-95" dirty="0">
                <a:solidFill>
                  <a:srgbClr val="FFFFFF"/>
                </a:solidFill>
                <a:latin typeface="Cambria" panose="02040503050406030204" pitchFamily="18" charset="0"/>
                <a:cs typeface="Verdana"/>
              </a:rPr>
              <a:t>t</a:t>
            </a:r>
            <a:r>
              <a:rPr sz="1400" spc="-15" dirty="0">
                <a:solidFill>
                  <a:srgbClr val="FFFFFF"/>
                </a:solidFill>
                <a:latin typeface="Cambria" panose="02040503050406030204" pitchFamily="18" charset="0"/>
                <a:cs typeface="Verdana"/>
              </a:rPr>
              <a:t>i</a:t>
            </a:r>
            <a:r>
              <a:rPr sz="1400" spc="-35" dirty="0">
                <a:solidFill>
                  <a:srgbClr val="FFFFFF"/>
                </a:solidFill>
                <a:latin typeface="Cambria" panose="02040503050406030204" pitchFamily="18" charset="0"/>
                <a:cs typeface="Verdana"/>
              </a:rPr>
              <a:t>o</a:t>
            </a:r>
            <a:r>
              <a:rPr sz="1400" spc="-95" dirty="0">
                <a:solidFill>
                  <a:srgbClr val="FFFFFF"/>
                </a:solidFill>
                <a:latin typeface="Cambria" panose="02040503050406030204" pitchFamily="18" charset="0"/>
                <a:cs typeface="Verdana"/>
              </a:rPr>
              <a:t>ns</a:t>
            </a:r>
            <a:r>
              <a:rPr sz="1400" spc="-110" dirty="0">
                <a:solidFill>
                  <a:srgbClr val="FFFFFF"/>
                </a:solidFill>
                <a:latin typeface="Cambria" panose="02040503050406030204" pitchFamily="18" charset="0"/>
                <a:cs typeface="Verdana"/>
              </a:rPr>
              <a:t> </a:t>
            </a:r>
            <a:r>
              <a:rPr sz="1400" spc="20" dirty="0">
                <a:solidFill>
                  <a:srgbClr val="FFFFFF"/>
                </a:solidFill>
                <a:latin typeface="Cambria" panose="02040503050406030204" pitchFamily="18" charset="0"/>
                <a:cs typeface="Verdana"/>
              </a:rPr>
              <a:t>&amp;  </a:t>
            </a:r>
            <a:r>
              <a:rPr sz="1400" spc="-110" dirty="0">
                <a:solidFill>
                  <a:srgbClr val="FFFFFF"/>
                </a:solidFill>
                <a:latin typeface="Cambria" panose="02040503050406030204" pitchFamily="18" charset="0"/>
                <a:cs typeface="Verdana"/>
              </a:rPr>
              <a:t>R</a:t>
            </a:r>
            <a:r>
              <a:rPr sz="1400" spc="105" dirty="0">
                <a:solidFill>
                  <a:srgbClr val="FFFFFF"/>
                </a:solidFill>
                <a:latin typeface="Cambria" panose="02040503050406030204" pitchFamily="18" charset="0"/>
                <a:cs typeface="Verdana"/>
              </a:rPr>
              <a:t>ec</a:t>
            </a:r>
            <a:r>
              <a:rPr sz="1400" spc="45" dirty="0">
                <a:solidFill>
                  <a:srgbClr val="FFFFFF"/>
                </a:solidFill>
                <a:latin typeface="Cambria" panose="02040503050406030204" pitchFamily="18" charset="0"/>
                <a:cs typeface="Verdana"/>
              </a:rPr>
              <a:t>o</a:t>
            </a:r>
            <a:r>
              <a:rPr sz="1400" spc="-55" dirty="0">
                <a:solidFill>
                  <a:srgbClr val="FFFFFF"/>
                </a:solidFill>
                <a:latin typeface="Cambria" panose="02040503050406030204" pitchFamily="18" charset="0"/>
                <a:cs typeface="Verdana"/>
              </a:rPr>
              <a:t>v</a:t>
            </a:r>
            <a:r>
              <a:rPr sz="1400" spc="-50" dirty="0">
                <a:solidFill>
                  <a:srgbClr val="FFFFFF"/>
                </a:solidFill>
                <a:latin typeface="Cambria" panose="02040503050406030204" pitchFamily="18" charset="0"/>
                <a:cs typeface="Verdana"/>
              </a:rPr>
              <a:t>er</a:t>
            </a:r>
            <a:r>
              <a:rPr sz="1400" spc="-70" dirty="0">
                <a:solidFill>
                  <a:srgbClr val="FFFFFF"/>
                </a:solidFill>
                <a:latin typeface="Cambria" panose="02040503050406030204" pitchFamily="18" charset="0"/>
                <a:cs typeface="Verdana"/>
              </a:rPr>
              <a:t>y</a:t>
            </a:r>
            <a:r>
              <a:rPr sz="1400" spc="-105" dirty="0">
                <a:solidFill>
                  <a:srgbClr val="FFFFFF"/>
                </a:solidFill>
                <a:latin typeface="Cambria" panose="02040503050406030204" pitchFamily="18" charset="0"/>
                <a:cs typeface="Verdana"/>
              </a:rPr>
              <a:t>,</a:t>
            </a:r>
            <a:r>
              <a:rPr sz="1400" spc="-85" dirty="0">
                <a:solidFill>
                  <a:srgbClr val="FFFFFF"/>
                </a:solidFill>
                <a:latin typeface="Cambria" panose="02040503050406030204" pitchFamily="18" charset="0"/>
                <a:cs typeface="Verdana"/>
              </a:rPr>
              <a:t> </a:t>
            </a:r>
            <a:r>
              <a:rPr sz="1400" spc="5" dirty="0">
                <a:solidFill>
                  <a:srgbClr val="FFFFFF"/>
                </a:solidFill>
                <a:latin typeface="Cambria" panose="02040503050406030204" pitchFamily="18" charset="0"/>
                <a:cs typeface="Verdana"/>
              </a:rPr>
              <a:t>in</a:t>
            </a:r>
            <a:r>
              <a:rPr sz="1400" spc="10" dirty="0">
                <a:solidFill>
                  <a:srgbClr val="FFFFFF"/>
                </a:solidFill>
                <a:latin typeface="Cambria" panose="02040503050406030204" pitchFamily="18" charset="0"/>
                <a:cs typeface="Verdana"/>
              </a:rPr>
              <a:t>c</a:t>
            </a:r>
            <a:r>
              <a:rPr sz="1400" spc="-70" dirty="0">
                <a:solidFill>
                  <a:srgbClr val="FFFFFF"/>
                </a:solidFill>
                <a:latin typeface="Cambria" panose="02040503050406030204" pitchFamily="18" charset="0"/>
                <a:cs typeface="Verdana"/>
              </a:rPr>
              <a:t>l</a:t>
            </a:r>
            <a:r>
              <a:rPr sz="1400" spc="20" dirty="0">
                <a:solidFill>
                  <a:srgbClr val="FFFFFF"/>
                </a:solidFill>
                <a:latin typeface="Cambria" panose="02040503050406030204" pitchFamily="18" charset="0"/>
                <a:cs typeface="Verdana"/>
              </a:rPr>
              <a:t>u</a:t>
            </a:r>
            <a:r>
              <a:rPr sz="1400" spc="25" dirty="0">
                <a:solidFill>
                  <a:srgbClr val="FFFFFF"/>
                </a:solidFill>
                <a:latin typeface="Cambria" panose="02040503050406030204" pitchFamily="18" charset="0"/>
                <a:cs typeface="Verdana"/>
              </a:rPr>
              <a:t>d</a:t>
            </a:r>
            <a:r>
              <a:rPr sz="1400" spc="-25" dirty="0">
                <a:solidFill>
                  <a:srgbClr val="FFFFFF"/>
                </a:solidFill>
                <a:latin typeface="Cambria" panose="02040503050406030204" pitchFamily="18" charset="0"/>
                <a:cs typeface="Verdana"/>
              </a:rPr>
              <a:t>ing</a:t>
            </a:r>
            <a:r>
              <a:rPr sz="1400" spc="-130" dirty="0">
                <a:solidFill>
                  <a:srgbClr val="FFFFFF"/>
                </a:solidFill>
                <a:latin typeface="Cambria" panose="02040503050406030204" pitchFamily="18" charset="0"/>
                <a:cs typeface="Verdana"/>
              </a:rPr>
              <a:t> </a:t>
            </a:r>
            <a:r>
              <a:rPr sz="1400" spc="-85" dirty="0">
                <a:solidFill>
                  <a:srgbClr val="FFFFFF"/>
                </a:solidFill>
                <a:latin typeface="Cambria" panose="02040503050406030204" pitchFamily="18" charset="0"/>
                <a:cs typeface="Verdana"/>
              </a:rPr>
              <a:t>Skip  </a:t>
            </a:r>
            <a:r>
              <a:rPr sz="1400" spc="-45" dirty="0">
                <a:solidFill>
                  <a:srgbClr val="FFFFFF"/>
                </a:solidFill>
                <a:latin typeface="Cambria" panose="02040503050406030204" pitchFamily="18" charset="0"/>
                <a:cs typeface="Verdana"/>
              </a:rPr>
              <a:t>Tracing.</a:t>
            </a:r>
            <a:endParaRPr sz="1400" dirty="0">
              <a:latin typeface="Cambria" panose="02040503050406030204" pitchFamily="18" charset="0"/>
              <a:cs typeface="Verdana"/>
            </a:endParaRPr>
          </a:p>
        </p:txBody>
      </p:sp>
      <p:pic>
        <p:nvPicPr>
          <p:cNvPr id="7" name="object 7"/>
          <p:cNvPicPr/>
          <p:nvPr/>
        </p:nvPicPr>
        <p:blipFill>
          <a:blip r:embed="rId4" cstate="print"/>
          <a:stretch>
            <a:fillRect/>
          </a:stretch>
        </p:blipFill>
        <p:spPr>
          <a:xfrm>
            <a:off x="5344667" y="1959864"/>
            <a:ext cx="2131314" cy="1315974"/>
          </a:xfrm>
          <a:prstGeom prst="rect">
            <a:avLst/>
          </a:prstGeom>
        </p:spPr>
      </p:pic>
      <p:sp>
        <p:nvSpPr>
          <p:cNvPr id="8" name="object 8"/>
          <p:cNvSpPr txBox="1"/>
          <p:nvPr/>
        </p:nvSpPr>
        <p:spPr>
          <a:xfrm>
            <a:off x="5464683" y="2095752"/>
            <a:ext cx="1905888" cy="921894"/>
          </a:xfrm>
          <a:prstGeom prst="rect">
            <a:avLst/>
          </a:prstGeom>
        </p:spPr>
        <p:txBody>
          <a:bodyPr vert="horz" wrap="square" lIns="0" tIns="33655" rIns="0" bIns="0" rtlCol="0">
            <a:spAutoFit/>
          </a:bodyPr>
          <a:lstStyle/>
          <a:p>
            <a:pPr marL="238125" marR="281940" algn="ctr">
              <a:lnSpc>
                <a:spcPts val="1550"/>
              </a:lnSpc>
              <a:spcBef>
                <a:spcPts val="265"/>
              </a:spcBef>
            </a:pPr>
            <a:r>
              <a:rPr sz="1400" b="1" spc="-45" dirty="0">
                <a:solidFill>
                  <a:srgbClr val="F6EE54"/>
                </a:solidFill>
                <a:latin typeface="Cambria" panose="02040503050406030204" pitchFamily="18" charset="0"/>
                <a:cs typeface="Tahoma"/>
              </a:rPr>
              <a:t>Deb</a:t>
            </a:r>
            <a:r>
              <a:rPr sz="1400" b="1" spc="-25" dirty="0">
                <a:solidFill>
                  <a:srgbClr val="F6EE54"/>
                </a:solidFill>
                <a:latin typeface="Cambria" panose="02040503050406030204" pitchFamily="18" charset="0"/>
                <a:cs typeface="Tahoma"/>
              </a:rPr>
              <a:t>t</a:t>
            </a:r>
            <a:r>
              <a:rPr sz="1400" b="1" spc="-30" dirty="0">
                <a:solidFill>
                  <a:srgbClr val="F6EE54"/>
                </a:solidFill>
                <a:latin typeface="Cambria" panose="02040503050406030204" pitchFamily="18" charset="0"/>
                <a:cs typeface="Tahoma"/>
              </a:rPr>
              <a:t> </a:t>
            </a:r>
            <a:r>
              <a:rPr sz="1400" b="1" spc="-140" dirty="0">
                <a:solidFill>
                  <a:srgbClr val="F6EE54"/>
                </a:solidFill>
                <a:latin typeface="Cambria" panose="02040503050406030204" pitchFamily="18" charset="0"/>
                <a:cs typeface="Tahoma"/>
              </a:rPr>
              <a:t>&amp;</a:t>
            </a:r>
            <a:r>
              <a:rPr sz="1400" b="1" spc="-25" dirty="0">
                <a:solidFill>
                  <a:srgbClr val="F6EE54"/>
                </a:solidFill>
                <a:latin typeface="Cambria" panose="02040503050406030204" pitchFamily="18" charset="0"/>
                <a:cs typeface="Tahoma"/>
              </a:rPr>
              <a:t> </a:t>
            </a:r>
            <a:r>
              <a:rPr sz="1400" b="1" dirty="0">
                <a:solidFill>
                  <a:srgbClr val="F6EE54"/>
                </a:solidFill>
                <a:latin typeface="Cambria" panose="02040503050406030204" pitchFamily="18" charset="0"/>
                <a:cs typeface="Tahoma"/>
              </a:rPr>
              <a:t>C</a:t>
            </a:r>
            <a:r>
              <a:rPr sz="1400" b="1" spc="-10" dirty="0">
                <a:solidFill>
                  <a:srgbClr val="F6EE54"/>
                </a:solidFill>
                <a:latin typeface="Cambria" panose="02040503050406030204" pitchFamily="18" charset="0"/>
                <a:cs typeface="Tahoma"/>
              </a:rPr>
              <a:t>r</a:t>
            </a:r>
            <a:r>
              <a:rPr sz="1400" b="1" spc="-35" dirty="0">
                <a:solidFill>
                  <a:srgbClr val="F6EE54"/>
                </a:solidFill>
                <a:latin typeface="Cambria" panose="02040503050406030204" pitchFamily="18" charset="0"/>
                <a:cs typeface="Tahoma"/>
              </a:rPr>
              <a:t>edit  </a:t>
            </a:r>
            <a:r>
              <a:rPr sz="1400" b="1" spc="-20" dirty="0">
                <a:solidFill>
                  <a:srgbClr val="F6EE54"/>
                </a:solidFill>
                <a:latin typeface="Cambria" panose="02040503050406030204" pitchFamily="18" charset="0"/>
                <a:cs typeface="Tahoma"/>
              </a:rPr>
              <a:t>Counseling</a:t>
            </a:r>
            <a:r>
              <a:rPr sz="1400" b="1" spc="-65" dirty="0">
                <a:solidFill>
                  <a:srgbClr val="F6EE54"/>
                </a:solidFill>
                <a:latin typeface="Cambria" panose="02040503050406030204" pitchFamily="18" charset="0"/>
                <a:cs typeface="Tahoma"/>
              </a:rPr>
              <a:t> </a:t>
            </a:r>
            <a:r>
              <a:rPr sz="1400" b="1" spc="-190" dirty="0">
                <a:solidFill>
                  <a:srgbClr val="F6EE54"/>
                </a:solidFill>
                <a:latin typeface="Cambria" panose="02040503050406030204" pitchFamily="18" charset="0"/>
                <a:cs typeface="Tahoma"/>
              </a:rPr>
              <a:t>–</a:t>
            </a:r>
            <a:endParaRPr sz="1400" dirty="0">
              <a:solidFill>
                <a:srgbClr val="F6EE54"/>
              </a:solidFill>
              <a:latin typeface="Cambria" panose="02040503050406030204" pitchFamily="18" charset="0"/>
              <a:cs typeface="Tahoma"/>
            </a:endParaRPr>
          </a:p>
          <a:p>
            <a:pPr marL="12700" marR="5080" algn="ctr">
              <a:lnSpc>
                <a:spcPts val="1370"/>
              </a:lnSpc>
              <a:spcBef>
                <a:spcPts val="740"/>
              </a:spcBef>
            </a:pPr>
            <a:r>
              <a:rPr sz="1400" spc="-85" dirty="0">
                <a:solidFill>
                  <a:srgbClr val="FFFFFF"/>
                </a:solidFill>
                <a:latin typeface="Cambria" panose="02040503050406030204" pitchFamily="18" charset="0"/>
                <a:cs typeface="Verdana"/>
              </a:rPr>
              <a:t>Ass</a:t>
            </a:r>
            <a:r>
              <a:rPr sz="1400" spc="-25" dirty="0">
                <a:solidFill>
                  <a:srgbClr val="FFFFFF"/>
                </a:solidFill>
                <a:latin typeface="Cambria" panose="02040503050406030204" pitchFamily="18" charset="0"/>
                <a:cs typeface="Verdana"/>
              </a:rPr>
              <a:t>ign</a:t>
            </a:r>
            <a:r>
              <a:rPr sz="1400" spc="-35" dirty="0">
                <a:solidFill>
                  <a:srgbClr val="FFFFFF"/>
                </a:solidFill>
                <a:latin typeface="Cambria" panose="02040503050406030204" pitchFamily="18" charset="0"/>
                <a:cs typeface="Verdana"/>
              </a:rPr>
              <a:t>m</a:t>
            </a:r>
            <a:r>
              <a:rPr sz="1400" spc="-15" dirty="0">
                <a:solidFill>
                  <a:srgbClr val="FFFFFF"/>
                </a:solidFill>
                <a:latin typeface="Cambria" panose="02040503050406030204" pitchFamily="18" charset="0"/>
                <a:cs typeface="Verdana"/>
              </a:rPr>
              <a:t>en</a:t>
            </a:r>
            <a:r>
              <a:rPr sz="1400" spc="-35" dirty="0">
                <a:solidFill>
                  <a:srgbClr val="FFFFFF"/>
                </a:solidFill>
                <a:latin typeface="Cambria" panose="02040503050406030204" pitchFamily="18" charset="0"/>
                <a:cs typeface="Verdana"/>
              </a:rPr>
              <a:t>t</a:t>
            </a:r>
            <a:r>
              <a:rPr sz="1400" spc="-160" dirty="0">
                <a:solidFill>
                  <a:srgbClr val="FFFFFF"/>
                </a:solidFill>
                <a:latin typeface="Cambria" panose="02040503050406030204" pitchFamily="18" charset="0"/>
                <a:cs typeface="Verdana"/>
              </a:rPr>
              <a:t>s</a:t>
            </a:r>
            <a:r>
              <a:rPr sz="1400" spc="-90" dirty="0">
                <a:solidFill>
                  <a:srgbClr val="FFFFFF"/>
                </a:solidFill>
                <a:latin typeface="Cambria" panose="02040503050406030204" pitchFamily="18" charset="0"/>
                <a:cs typeface="Verdana"/>
              </a:rPr>
              <a:t> </a:t>
            </a:r>
            <a:r>
              <a:rPr lang="en-US" sz="1400" spc="-90" dirty="0">
                <a:solidFill>
                  <a:srgbClr val="FFFFFF"/>
                </a:solidFill>
                <a:latin typeface="Cambria" panose="02040503050406030204" pitchFamily="18" charset="0"/>
                <a:cs typeface="Verdana"/>
              </a:rPr>
              <a:t> </a:t>
            </a:r>
            <a:r>
              <a:rPr lang="en-US" sz="1400" spc="90" dirty="0">
                <a:solidFill>
                  <a:srgbClr val="FFFFFF"/>
                </a:solidFill>
                <a:latin typeface="Cambria" panose="02040503050406030204" pitchFamily="18" charset="0"/>
                <a:cs typeface="Verdana"/>
              </a:rPr>
              <a:t>for Corp.</a:t>
            </a:r>
            <a:r>
              <a:rPr sz="1400" spc="-95" dirty="0">
                <a:solidFill>
                  <a:srgbClr val="FFFFFF"/>
                </a:solidFill>
                <a:latin typeface="Cambria" panose="02040503050406030204" pitchFamily="18" charset="0"/>
                <a:cs typeface="Verdana"/>
              </a:rPr>
              <a:t> </a:t>
            </a:r>
            <a:r>
              <a:rPr sz="1400" spc="-40" dirty="0">
                <a:solidFill>
                  <a:srgbClr val="FFFFFF"/>
                </a:solidFill>
                <a:latin typeface="Cambria" panose="02040503050406030204" pitchFamily="18" charset="0"/>
                <a:cs typeface="Verdana"/>
              </a:rPr>
              <a:t>D</a:t>
            </a:r>
            <a:r>
              <a:rPr sz="1400" spc="20" dirty="0">
                <a:solidFill>
                  <a:srgbClr val="FFFFFF"/>
                </a:solidFill>
                <a:latin typeface="Cambria" panose="02040503050406030204" pitchFamily="18" charset="0"/>
                <a:cs typeface="Verdana"/>
              </a:rPr>
              <a:t>ebt  </a:t>
            </a:r>
            <a:r>
              <a:rPr sz="1400" spc="-65" dirty="0">
                <a:solidFill>
                  <a:srgbClr val="FFFFFF"/>
                </a:solidFill>
                <a:latin typeface="Cambria" panose="02040503050406030204" pitchFamily="18" charset="0"/>
                <a:cs typeface="Verdana"/>
              </a:rPr>
              <a:t>Workshops.</a:t>
            </a:r>
            <a:endParaRPr sz="1400" dirty="0">
              <a:latin typeface="Cambria" panose="02040503050406030204" pitchFamily="18" charset="0"/>
              <a:cs typeface="Verdana"/>
            </a:endParaRPr>
          </a:p>
        </p:txBody>
      </p:sp>
      <p:pic>
        <p:nvPicPr>
          <p:cNvPr id="9" name="object 9"/>
          <p:cNvPicPr/>
          <p:nvPr/>
        </p:nvPicPr>
        <p:blipFill>
          <a:blip r:embed="rId5" cstate="print"/>
          <a:stretch>
            <a:fillRect/>
          </a:stretch>
        </p:blipFill>
        <p:spPr>
          <a:xfrm>
            <a:off x="7584947" y="1959864"/>
            <a:ext cx="2145029" cy="1315974"/>
          </a:xfrm>
          <a:prstGeom prst="rect">
            <a:avLst/>
          </a:prstGeom>
        </p:spPr>
      </p:pic>
      <p:sp>
        <p:nvSpPr>
          <p:cNvPr id="10" name="object 10"/>
          <p:cNvSpPr txBox="1"/>
          <p:nvPr/>
        </p:nvSpPr>
        <p:spPr>
          <a:xfrm>
            <a:off x="7694294" y="2095751"/>
            <a:ext cx="1864487" cy="973536"/>
          </a:xfrm>
          <a:prstGeom prst="rect">
            <a:avLst/>
          </a:prstGeom>
        </p:spPr>
        <p:txBody>
          <a:bodyPr vert="horz" wrap="square" lIns="0" tIns="85725" rIns="0" bIns="0" rtlCol="0">
            <a:spAutoFit/>
          </a:bodyPr>
          <a:lstStyle/>
          <a:p>
            <a:pPr marR="5080" algn="ctr">
              <a:lnSpc>
                <a:spcPct val="100000"/>
              </a:lnSpc>
              <a:spcBef>
                <a:spcPts val="675"/>
              </a:spcBef>
            </a:pPr>
            <a:r>
              <a:rPr sz="1400" b="1" spc="-25" dirty="0">
                <a:solidFill>
                  <a:srgbClr val="F6EE54"/>
                </a:solidFill>
                <a:latin typeface="Cambria" panose="02040503050406030204" pitchFamily="18" charset="0"/>
                <a:cs typeface="Tahoma"/>
              </a:rPr>
              <a:t>Due</a:t>
            </a:r>
            <a:r>
              <a:rPr sz="1400" b="1" spc="-60" dirty="0">
                <a:solidFill>
                  <a:srgbClr val="F6EE54"/>
                </a:solidFill>
                <a:latin typeface="Cambria" panose="02040503050406030204" pitchFamily="18" charset="0"/>
                <a:cs typeface="Tahoma"/>
              </a:rPr>
              <a:t> </a:t>
            </a:r>
            <a:r>
              <a:rPr sz="1400" b="1" spc="-10" dirty="0">
                <a:solidFill>
                  <a:srgbClr val="F6EE54"/>
                </a:solidFill>
                <a:latin typeface="Cambria" panose="02040503050406030204" pitchFamily="18" charset="0"/>
                <a:cs typeface="Tahoma"/>
              </a:rPr>
              <a:t>Diligence</a:t>
            </a:r>
            <a:r>
              <a:rPr sz="1400" b="1" spc="-65" dirty="0">
                <a:solidFill>
                  <a:srgbClr val="F6EE54"/>
                </a:solidFill>
                <a:latin typeface="Cambria" panose="02040503050406030204" pitchFamily="18" charset="0"/>
                <a:cs typeface="Tahoma"/>
              </a:rPr>
              <a:t> </a:t>
            </a:r>
            <a:r>
              <a:rPr sz="1400" b="1" spc="-15" dirty="0">
                <a:solidFill>
                  <a:srgbClr val="F6EE54"/>
                </a:solidFill>
                <a:latin typeface="Cambria" panose="02040503050406030204" pitchFamily="18" charset="0"/>
                <a:cs typeface="Tahoma"/>
              </a:rPr>
              <a:t>-</a:t>
            </a:r>
            <a:endParaRPr sz="1400" dirty="0">
              <a:solidFill>
                <a:srgbClr val="F6EE54"/>
              </a:solidFill>
              <a:latin typeface="Cambria" panose="02040503050406030204" pitchFamily="18" charset="0"/>
              <a:cs typeface="Tahoma"/>
            </a:endParaRPr>
          </a:p>
          <a:p>
            <a:pPr marL="12700" marR="5080" algn="ctr">
              <a:lnSpc>
                <a:spcPct val="92100"/>
              </a:lnSpc>
              <a:spcBef>
                <a:spcPts val="600"/>
              </a:spcBef>
            </a:pPr>
            <a:r>
              <a:rPr sz="1400" spc="-85" dirty="0">
                <a:solidFill>
                  <a:srgbClr val="FFFFFF"/>
                </a:solidFill>
                <a:latin typeface="Cambria" panose="02040503050406030204" pitchFamily="18" charset="0"/>
                <a:cs typeface="Verdana"/>
              </a:rPr>
              <a:t>Ass</a:t>
            </a:r>
            <a:r>
              <a:rPr sz="1400" spc="-25" dirty="0">
                <a:solidFill>
                  <a:srgbClr val="FFFFFF"/>
                </a:solidFill>
                <a:latin typeface="Cambria" panose="02040503050406030204" pitchFamily="18" charset="0"/>
                <a:cs typeface="Verdana"/>
              </a:rPr>
              <a:t>ign</a:t>
            </a:r>
            <a:r>
              <a:rPr sz="1400" spc="-35" dirty="0">
                <a:solidFill>
                  <a:srgbClr val="FFFFFF"/>
                </a:solidFill>
                <a:latin typeface="Cambria" panose="02040503050406030204" pitchFamily="18" charset="0"/>
                <a:cs typeface="Verdana"/>
              </a:rPr>
              <a:t>m</a:t>
            </a:r>
            <a:r>
              <a:rPr sz="1400" spc="-15" dirty="0">
                <a:solidFill>
                  <a:srgbClr val="FFFFFF"/>
                </a:solidFill>
                <a:latin typeface="Cambria" panose="02040503050406030204" pitchFamily="18" charset="0"/>
                <a:cs typeface="Verdana"/>
              </a:rPr>
              <a:t>en</a:t>
            </a:r>
            <a:r>
              <a:rPr sz="1400" spc="-35" dirty="0">
                <a:solidFill>
                  <a:srgbClr val="FFFFFF"/>
                </a:solidFill>
                <a:latin typeface="Cambria" panose="02040503050406030204" pitchFamily="18" charset="0"/>
                <a:cs typeface="Verdana"/>
              </a:rPr>
              <a:t>t</a:t>
            </a:r>
            <a:r>
              <a:rPr sz="1400" spc="-160" dirty="0">
                <a:solidFill>
                  <a:srgbClr val="FFFFFF"/>
                </a:solidFill>
                <a:latin typeface="Cambria" panose="02040503050406030204" pitchFamily="18" charset="0"/>
                <a:cs typeface="Verdana"/>
              </a:rPr>
              <a:t>s</a:t>
            </a:r>
            <a:r>
              <a:rPr sz="1400" spc="-90" dirty="0">
                <a:solidFill>
                  <a:srgbClr val="FFFFFF"/>
                </a:solidFill>
                <a:latin typeface="Cambria" panose="02040503050406030204" pitchFamily="18" charset="0"/>
                <a:cs typeface="Verdana"/>
              </a:rPr>
              <a:t> </a:t>
            </a:r>
            <a:r>
              <a:rPr sz="1400" spc="45" dirty="0">
                <a:solidFill>
                  <a:srgbClr val="FFFFFF"/>
                </a:solidFill>
                <a:latin typeface="Cambria" panose="02040503050406030204" pitchFamily="18" charset="0"/>
                <a:cs typeface="Verdana"/>
              </a:rPr>
              <a:t>o</a:t>
            </a:r>
            <a:r>
              <a:rPr sz="1400" spc="-30" dirty="0">
                <a:solidFill>
                  <a:srgbClr val="FFFFFF"/>
                </a:solidFill>
                <a:latin typeface="Cambria" panose="02040503050406030204" pitchFamily="18" charset="0"/>
                <a:cs typeface="Verdana"/>
              </a:rPr>
              <a:t>n</a:t>
            </a:r>
            <a:r>
              <a:rPr sz="1400" spc="-90" dirty="0">
                <a:solidFill>
                  <a:srgbClr val="FFFFFF"/>
                </a:solidFill>
                <a:latin typeface="Cambria" panose="02040503050406030204" pitchFamily="18" charset="0"/>
                <a:cs typeface="Verdana"/>
              </a:rPr>
              <a:t> </a:t>
            </a:r>
            <a:r>
              <a:rPr sz="1400" spc="25" dirty="0">
                <a:solidFill>
                  <a:srgbClr val="FFFFFF"/>
                </a:solidFill>
                <a:latin typeface="Cambria" panose="02040503050406030204" pitchFamily="18" charset="0"/>
                <a:cs typeface="Verdana"/>
              </a:rPr>
              <a:t>Deb</a:t>
            </a:r>
            <a:r>
              <a:rPr sz="1400" spc="-95" dirty="0">
                <a:solidFill>
                  <a:srgbClr val="FFFFFF"/>
                </a:solidFill>
                <a:latin typeface="Cambria" panose="02040503050406030204" pitchFamily="18" charset="0"/>
                <a:cs typeface="Verdana"/>
              </a:rPr>
              <a:t>t</a:t>
            </a:r>
            <a:r>
              <a:rPr sz="1400" spc="45" dirty="0">
                <a:solidFill>
                  <a:srgbClr val="FFFFFF"/>
                </a:solidFill>
                <a:latin typeface="Cambria" panose="02040503050406030204" pitchFamily="18" charset="0"/>
                <a:cs typeface="Verdana"/>
              </a:rPr>
              <a:t>o</a:t>
            </a:r>
            <a:r>
              <a:rPr sz="1400" spc="-140" dirty="0">
                <a:solidFill>
                  <a:srgbClr val="FFFFFF"/>
                </a:solidFill>
                <a:latin typeface="Cambria" panose="02040503050406030204" pitchFamily="18" charset="0"/>
                <a:cs typeface="Verdana"/>
              </a:rPr>
              <a:t>rs  </a:t>
            </a:r>
            <a:r>
              <a:rPr sz="1400" spc="-55" dirty="0">
                <a:solidFill>
                  <a:srgbClr val="FFFFFF"/>
                </a:solidFill>
                <a:latin typeface="Cambria" panose="02040503050406030204" pitchFamily="18" charset="0"/>
                <a:cs typeface="Verdana"/>
              </a:rPr>
              <a:t>f</a:t>
            </a:r>
            <a:r>
              <a:rPr sz="1400" spc="45" dirty="0">
                <a:solidFill>
                  <a:srgbClr val="FFFFFF"/>
                </a:solidFill>
                <a:latin typeface="Cambria" panose="02040503050406030204" pitchFamily="18" charset="0"/>
                <a:cs typeface="Verdana"/>
              </a:rPr>
              <a:t>o</a:t>
            </a:r>
            <a:r>
              <a:rPr sz="1400" spc="-155" dirty="0">
                <a:solidFill>
                  <a:srgbClr val="FFFFFF"/>
                </a:solidFill>
                <a:latin typeface="Cambria" panose="02040503050406030204" pitchFamily="18" charset="0"/>
                <a:cs typeface="Verdana"/>
              </a:rPr>
              <a:t>r</a:t>
            </a:r>
            <a:r>
              <a:rPr sz="1400" spc="-80" dirty="0">
                <a:solidFill>
                  <a:srgbClr val="FFFFFF"/>
                </a:solidFill>
                <a:latin typeface="Cambria" panose="02040503050406030204" pitchFamily="18" charset="0"/>
                <a:cs typeface="Verdana"/>
              </a:rPr>
              <a:t> </a:t>
            </a:r>
            <a:r>
              <a:rPr sz="1400" spc="-105" dirty="0">
                <a:solidFill>
                  <a:srgbClr val="FFFFFF"/>
                </a:solidFill>
                <a:latin typeface="Cambria" panose="02040503050406030204" pitchFamily="18" charset="0"/>
                <a:cs typeface="Verdana"/>
              </a:rPr>
              <a:t>U</a:t>
            </a:r>
            <a:r>
              <a:rPr sz="1400" spc="-25" dirty="0">
                <a:solidFill>
                  <a:srgbClr val="FFFFFF"/>
                </a:solidFill>
                <a:latin typeface="Cambria" panose="02040503050406030204" pitchFamily="18" charset="0"/>
                <a:cs typeface="Verdana"/>
              </a:rPr>
              <a:t>AE</a:t>
            </a:r>
            <a:r>
              <a:rPr sz="1400" spc="-95" dirty="0">
                <a:solidFill>
                  <a:srgbClr val="FFFFFF"/>
                </a:solidFill>
                <a:latin typeface="Cambria" panose="02040503050406030204" pitchFamily="18" charset="0"/>
                <a:cs typeface="Verdana"/>
              </a:rPr>
              <a:t> </a:t>
            </a:r>
            <a:r>
              <a:rPr sz="1400" spc="-145" dirty="0">
                <a:solidFill>
                  <a:srgbClr val="FFFFFF"/>
                </a:solidFill>
                <a:latin typeface="Cambria" panose="02040503050406030204" pitchFamily="18" charset="0"/>
                <a:cs typeface="Verdana"/>
              </a:rPr>
              <a:t>B</a:t>
            </a:r>
            <a:r>
              <a:rPr sz="1400" spc="90" dirty="0">
                <a:solidFill>
                  <a:srgbClr val="FFFFFF"/>
                </a:solidFill>
                <a:latin typeface="Cambria" panose="02040503050406030204" pitchFamily="18" charset="0"/>
                <a:cs typeface="Verdana"/>
              </a:rPr>
              <a:t>a</a:t>
            </a:r>
            <a:r>
              <a:rPr sz="1400" spc="-45" dirty="0">
                <a:solidFill>
                  <a:srgbClr val="FFFFFF"/>
                </a:solidFill>
                <a:latin typeface="Cambria" panose="02040503050406030204" pitchFamily="18" charset="0"/>
                <a:cs typeface="Verdana"/>
              </a:rPr>
              <a:t>nks/O</a:t>
            </a:r>
            <a:r>
              <a:rPr sz="1400" spc="-95" dirty="0">
                <a:solidFill>
                  <a:srgbClr val="FFFFFF"/>
                </a:solidFill>
                <a:latin typeface="Cambria" panose="02040503050406030204" pitchFamily="18" charset="0"/>
                <a:cs typeface="Verdana"/>
              </a:rPr>
              <a:t>t</a:t>
            </a:r>
            <a:r>
              <a:rPr sz="1400" spc="-35" dirty="0">
                <a:solidFill>
                  <a:srgbClr val="FFFFFF"/>
                </a:solidFill>
                <a:latin typeface="Cambria" panose="02040503050406030204" pitchFamily="18" charset="0"/>
                <a:cs typeface="Verdana"/>
              </a:rPr>
              <a:t>her  </a:t>
            </a:r>
            <a:r>
              <a:rPr sz="1400" spc="-45" dirty="0">
                <a:solidFill>
                  <a:srgbClr val="FFFFFF"/>
                </a:solidFill>
                <a:latin typeface="Cambria" panose="02040503050406030204" pitchFamily="18" charset="0"/>
                <a:cs typeface="Verdana"/>
              </a:rPr>
              <a:t>Creditors.</a:t>
            </a:r>
            <a:endParaRPr sz="1400" dirty="0">
              <a:latin typeface="Cambria" panose="02040503050406030204" pitchFamily="18" charset="0"/>
              <a:cs typeface="Verdana"/>
            </a:endParaRPr>
          </a:p>
        </p:txBody>
      </p:sp>
      <p:pic>
        <p:nvPicPr>
          <p:cNvPr id="11" name="object 11"/>
          <p:cNvPicPr/>
          <p:nvPr/>
        </p:nvPicPr>
        <p:blipFill>
          <a:blip r:embed="rId6" cstate="print"/>
          <a:stretch>
            <a:fillRect/>
          </a:stretch>
        </p:blipFill>
        <p:spPr>
          <a:xfrm>
            <a:off x="9825228" y="1959864"/>
            <a:ext cx="2131314" cy="1315974"/>
          </a:xfrm>
          <a:prstGeom prst="rect">
            <a:avLst/>
          </a:prstGeom>
        </p:spPr>
      </p:pic>
      <p:sp>
        <p:nvSpPr>
          <p:cNvPr id="12" name="object 12"/>
          <p:cNvSpPr txBox="1"/>
          <p:nvPr/>
        </p:nvSpPr>
        <p:spPr>
          <a:xfrm>
            <a:off x="9982201" y="2240151"/>
            <a:ext cx="1744216" cy="649537"/>
          </a:xfrm>
          <a:prstGeom prst="rect">
            <a:avLst/>
          </a:prstGeom>
        </p:spPr>
        <p:txBody>
          <a:bodyPr vert="horz" wrap="square" lIns="0" tIns="33655" rIns="0" bIns="0" rtlCol="0">
            <a:spAutoFit/>
          </a:bodyPr>
          <a:lstStyle/>
          <a:p>
            <a:pPr marL="12065" marR="5080" algn="ctr">
              <a:lnSpc>
                <a:spcPts val="1550"/>
              </a:lnSpc>
              <a:spcBef>
                <a:spcPts val="265"/>
              </a:spcBef>
            </a:pPr>
            <a:r>
              <a:rPr sz="1400" b="1" spc="-105" dirty="0">
                <a:solidFill>
                  <a:srgbClr val="F6EE54"/>
                </a:solidFill>
                <a:latin typeface="Cambria" panose="02040503050406030204" pitchFamily="18" charset="0"/>
                <a:cs typeface="Tahoma"/>
              </a:rPr>
              <a:t>SM</a:t>
            </a:r>
            <a:r>
              <a:rPr sz="1400" b="1" spc="-80" dirty="0">
                <a:solidFill>
                  <a:srgbClr val="F6EE54"/>
                </a:solidFill>
                <a:latin typeface="Cambria" panose="02040503050406030204" pitchFamily="18" charset="0"/>
                <a:cs typeface="Tahoma"/>
              </a:rPr>
              <a:t>E</a:t>
            </a:r>
            <a:r>
              <a:rPr sz="1400" b="1" spc="-30" dirty="0">
                <a:solidFill>
                  <a:srgbClr val="F6EE54"/>
                </a:solidFill>
                <a:latin typeface="Cambria" panose="02040503050406030204" pitchFamily="18" charset="0"/>
                <a:cs typeface="Tahoma"/>
              </a:rPr>
              <a:t> </a:t>
            </a:r>
            <a:r>
              <a:rPr sz="1400" b="1" spc="-45" dirty="0">
                <a:solidFill>
                  <a:srgbClr val="F6EE54"/>
                </a:solidFill>
                <a:latin typeface="Cambria" panose="02040503050406030204" pitchFamily="18" charset="0"/>
                <a:cs typeface="Tahoma"/>
              </a:rPr>
              <a:t>Deb</a:t>
            </a:r>
            <a:r>
              <a:rPr sz="1400" b="1" spc="-25" dirty="0">
                <a:solidFill>
                  <a:srgbClr val="F6EE54"/>
                </a:solidFill>
                <a:latin typeface="Cambria" panose="02040503050406030204" pitchFamily="18" charset="0"/>
                <a:cs typeface="Tahoma"/>
              </a:rPr>
              <a:t>t</a:t>
            </a:r>
            <a:r>
              <a:rPr sz="1400" b="1" spc="-30" dirty="0">
                <a:solidFill>
                  <a:srgbClr val="F6EE54"/>
                </a:solidFill>
                <a:latin typeface="Cambria" panose="02040503050406030204" pitchFamily="18" charset="0"/>
                <a:cs typeface="Tahoma"/>
              </a:rPr>
              <a:t> Rem</a:t>
            </a:r>
            <a:r>
              <a:rPr sz="1400" b="1" spc="-20" dirty="0">
                <a:solidFill>
                  <a:srgbClr val="F6EE54"/>
                </a:solidFill>
                <a:latin typeface="Cambria" panose="02040503050406030204" pitchFamily="18" charset="0"/>
                <a:cs typeface="Tahoma"/>
              </a:rPr>
              <a:t>e</a:t>
            </a:r>
            <a:r>
              <a:rPr sz="1400" b="1" spc="5" dirty="0">
                <a:solidFill>
                  <a:srgbClr val="F6EE54"/>
                </a:solidFill>
                <a:latin typeface="Cambria" panose="02040503050406030204" pitchFamily="18" charset="0"/>
                <a:cs typeface="Tahoma"/>
              </a:rPr>
              <a:t>dia</a:t>
            </a:r>
            <a:r>
              <a:rPr sz="1400" b="1" spc="-85" dirty="0">
                <a:solidFill>
                  <a:srgbClr val="F6EE54"/>
                </a:solidFill>
                <a:latin typeface="Cambria" panose="02040503050406030204" pitchFamily="18" charset="0"/>
                <a:cs typeface="Tahoma"/>
              </a:rPr>
              <a:t>l  </a:t>
            </a:r>
            <a:r>
              <a:rPr sz="1400" b="1" spc="20" dirty="0">
                <a:solidFill>
                  <a:srgbClr val="F6EE54"/>
                </a:solidFill>
                <a:latin typeface="Cambria" panose="02040503050406030204" pitchFamily="18" charset="0"/>
                <a:cs typeface="Tahoma"/>
              </a:rPr>
              <a:t>and </a:t>
            </a:r>
            <a:r>
              <a:rPr sz="1400" b="1" spc="-30" dirty="0">
                <a:solidFill>
                  <a:srgbClr val="F6EE54"/>
                </a:solidFill>
                <a:latin typeface="Cambria" panose="02040503050406030204" pitchFamily="18" charset="0"/>
                <a:cs typeface="Tahoma"/>
              </a:rPr>
              <a:t>Rescheduling </a:t>
            </a:r>
            <a:r>
              <a:rPr sz="1400" b="1" spc="-25" dirty="0">
                <a:solidFill>
                  <a:srgbClr val="F6EE54"/>
                </a:solidFill>
                <a:latin typeface="Cambria" panose="02040503050406030204" pitchFamily="18" charset="0"/>
                <a:cs typeface="Tahoma"/>
              </a:rPr>
              <a:t> </a:t>
            </a:r>
            <a:r>
              <a:rPr sz="1400" b="1" spc="-45" dirty="0">
                <a:solidFill>
                  <a:srgbClr val="F6EE54"/>
                </a:solidFill>
                <a:latin typeface="Cambria" panose="02040503050406030204" pitchFamily="18" charset="0"/>
                <a:cs typeface="Tahoma"/>
              </a:rPr>
              <a:t>Services</a:t>
            </a:r>
            <a:r>
              <a:rPr sz="1400" spc="-45" dirty="0">
                <a:solidFill>
                  <a:srgbClr val="F6EE54"/>
                </a:solidFill>
                <a:latin typeface="Cambria" panose="02040503050406030204" pitchFamily="18" charset="0"/>
                <a:cs typeface="Verdana"/>
              </a:rPr>
              <a:t>.</a:t>
            </a:r>
            <a:endParaRPr sz="1400" dirty="0">
              <a:solidFill>
                <a:srgbClr val="F6EE54"/>
              </a:solidFill>
              <a:latin typeface="Cambria" panose="02040503050406030204" pitchFamily="18" charset="0"/>
              <a:cs typeface="Verdana"/>
            </a:endParaRPr>
          </a:p>
        </p:txBody>
      </p:sp>
      <p:pic>
        <p:nvPicPr>
          <p:cNvPr id="13" name="object 13"/>
          <p:cNvPicPr/>
          <p:nvPr/>
        </p:nvPicPr>
        <p:blipFill>
          <a:blip r:embed="rId7" cstate="print"/>
          <a:stretch>
            <a:fillRect/>
          </a:stretch>
        </p:blipFill>
        <p:spPr>
          <a:xfrm>
            <a:off x="548640" y="3384803"/>
            <a:ext cx="2131314" cy="1315974"/>
          </a:xfrm>
          <a:prstGeom prst="rect">
            <a:avLst/>
          </a:prstGeom>
        </p:spPr>
      </p:pic>
      <p:sp>
        <p:nvSpPr>
          <p:cNvPr id="14" name="object 14"/>
          <p:cNvSpPr txBox="1"/>
          <p:nvPr/>
        </p:nvSpPr>
        <p:spPr>
          <a:xfrm>
            <a:off x="669442" y="3590290"/>
            <a:ext cx="1889760" cy="625364"/>
          </a:xfrm>
          <a:prstGeom prst="rect">
            <a:avLst/>
          </a:prstGeom>
        </p:spPr>
        <p:txBody>
          <a:bodyPr vert="horz" wrap="square" lIns="0" tIns="30480" rIns="0" bIns="0" rtlCol="0">
            <a:spAutoFit/>
          </a:bodyPr>
          <a:lstStyle/>
          <a:p>
            <a:pPr marL="12700" marR="5080" algn="ctr">
              <a:lnSpc>
                <a:spcPct val="91900"/>
              </a:lnSpc>
              <a:spcBef>
                <a:spcPts val="240"/>
              </a:spcBef>
            </a:pPr>
            <a:r>
              <a:rPr lang="en-US" sz="1400" b="1" spc="10" dirty="0">
                <a:solidFill>
                  <a:srgbClr val="F6EE54"/>
                </a:solidFill>
                <a:latin typeface="Cambria" panose="02040503050406030204" pitchFamily="18" charset="0"/>
                <a:cs typeface="Tahoma"/>
              </a:rPr>
              <a:t>Commercial &amp; Corp. </a:t>
            </a:r>
            <a:r>
              <a:rPr sz="1400" b="1" spc="-35" dirty="0">
                <a:solidFill>
                  <a:srgbClr val="F6EE54"/>
                </a:solidFill>
                <a:latin typeface="Cambria" panose="02040503050406030204" pitchFamily="18" charset="0"/>
                <a:cs typeface="Tahoma"/>
              </a:rPr>
              <a:t>Debt  </a:t>
            </a:r>
            <a:r>
              <a:rPr sz="1400" b="1" spc="-20" dirty="0">
                <a:solidFill>
                  <a:srgbClr val="F6EE54"/>
                </a:solidFill>
                <a:latin typeface="Cambria" panose="02040503050406030204" pitchFamily="18" charset="0"/>
                <a:cs typeface="Tahoma"/>
              </a:rPr>
              <a:t>Remedial </a:t>
            </a:r>
            <a:r>
              <a:rPr sz="1400" b="1" spc="20" dirty="0">
                <a:solidFill>
                  <a:srgbClr val="F6EE54"/>
                </a:solidFill>
                <a:latin typeface="Cambria" panose="02040503050406030204" pitchFamily="18" charset="0"/>
                <a:cs typeface="Tahoma"/>
              </a:rPr>
              <a:t>and </a:t>
            </a:r>
            <a:r>
              <a:rPr sz="1400" b="1" spc="25" dirty="0">
                <a:solidFill>
                  <a:srgbClr val="F6EE54"/>
                </a:solidFill>
                <a:latin typeface="Cambria" panose="02040503050406030204" pitchFamily="18" charset="0"/>
                <a:cs typeface="Tahoma"/>
              </a:rPr>
              <a:t> </a:t>
            </a:r>
            <a:r>
              <a:rPr sz="1400" b="1" spc="-30" dirty="0">
                <a:solidFill>
                  <a:srgbClr val="F6EE54"/>
                </a:solidFill>
                <a:latin typeface="Cambria" panose="02040503050406030204" pitchFamily="18" charset="0"/>
                <a:cs typeface="Tahoma"/>
              </a:rPr>
              <a:t>Rescheduling </a:t>
            </a:r>
            <a:r>
              <a:rPr sz="1400" b="1" spc="-25" dirty="0">
                <a:solidFill>
                  <a:srgbClr val="F6EE54"/>
                </a:solidFill>
                <a:latin typeface="Cambria" panose="02040503050406030204" pitchFamily="18" charset="0"/>
                <a:cs typeface="Tahoma"/>
              </a:rPr>
              <a:t> </a:t>
            </a:r>
            <a:r>
              <a:rPr sz="1400" b="1" spc="-35" dirty="0">
                <a:solidFill>
                  <a:srgbClr val="F6EE54"/>
                </a:solidFill>
                <a:latin typeface="Cambria" panose="02040503050406030204" pitchFamily="18" charset="0"/>
                <a:cs typeface="Tahoma"/>
              </a:rPr>
              <a:t>Services</a:t>
            </a:r>
            <a:r>
              <a:rPr sz="1400" b="1" spc="-35" dirty="0">
                <a:solidFill>
                  <a:srgbClr val="FFFFFF"/>
                </a:solidFill>
                <a:latin typeface="Cambria" panose="02040503050406030204" pitchFamily="18" charset="0"/>
                <a:cs typeface="Tahoma"/>
              </a:rPr>
              <a:t>.</a:t>
            </a:r>
            <a:endParaRPr sz="1400" dirty="0">
              <a:latin typeface="Cambria" panose="02040503050406030204" pitchFamily="18" charset="0"/>
              <a:cs typeface="Tahoma"/>
            </a:endParaRPr>
          </a:p>
        </p:txBody>
      </p:sp>
      <p:pic>
        <p:nvPicPr>
          <p:cNvPr id="15" name="object 15"/>
          <p:cNvPicPr/>
          <p:nvPr/>
        </p:nvPicPr>
        <p:blipFill>
          <a:blip r:embed="rId8" cstate="print"/>
          <a:stretch>
            <a:fillRect/>
          </a:stretch>
        </p:blipFill>
        <p:spPr>
          <a:xfrm>
            <a:off x="2788920" y="3329940"/>
            <a:ext cx="2143506" cy="1459230"/>
          </a:xfrm>
          <a:prstGeom prst="rect">
            <a:avLst/>
          </a:prstGeom>
        </p:spPr>
      </p:pic>
      <p:sp>
        <p:nvSpPr>
          <p:cNvPr id="16" name="object 16"/>
          <p:cNvSpPr txBox="1"/>
          <p:nvPr/>
        </p:nvSpPr>
        <p:spPr>
          <a:xfrm>
            <a:off x="2969767" y="3394075"/>
            <a:ext cx="1772920" cy="1221105"/>
          </a:xfrm>
          <a:prstGeom prst="rect">
            <a:avLst/>
          </a:prstGeom>
        </p:spPr>
        <p:txBody>
          <a:bodyPr vert="horz" wrap="square" lIns="0" tIns="29845" rIns="0" bIns="0" rtlCol="0">
            <a:spAutoFit/>
          </a:bodyPr>
          <a:lstStyle/>
          <a:p>
            <a:pPr marL="12065" marR="5080" indent="-635" algn="ctr">
              <a:lnSpc>
                <a:spcPct val="92000"/>
              </a:lnSpc>
              <a:spcBef>
                <a:spcPts val="235"/>
              </a:spcBef>
            </a:pPr>
            <a:r>
              <a:rPr sz="1400" b="1" spc="-20" dirty="0">
                <a:solidFill>
                  <a:srgbClr val="F6EE54"/>
                </a:solidFill>
                <a:latin typeface="Cambria" panose="02040503050406030204" pitchFamily="18" charset="0"/>
                <a:cs typeface="Tahoma"/>
              </a:rPr>
              <a:t>Mediation </a:t>
            </a:r>
            <a:r>
              <a:rPr sz="1400" b="1" spc="-140" dirty="0">
                <a:solidFill>
                  <a:srgbClr val="F6EE54"/>
                </a:solidFill>
                <a:latin typeface="Cambria" panose="02040503050406030204" pitchFamily="18" charset="0"/>
                <a:cs typeface="Tahoma"/>
              </a:rPr>
              <a:t>&amp; </a:t>
            </a:r>
            <a:r>
              <a:rPr sz="1400" b="1" spc="-135" dirty="0">
                <a:solidFill>
                  <a:srgbClr val="F6EE54"/>
                </a:solidFill>
                <a:latin typeface="Cambria" panose="02040503050406030204" pitchFamily="18" charset="0"/>
                <a:cs typeface="Tahoma"/>
              </a:rPr>
              <a:t> </a:t>
            </a:r>
            <a:r>
              <a:rPr sz="1400" b="1" spc="-35" dirty="0">
                <a:solidFill>
                  <a:srgbClr val="F6EE54"/>
                </a:solidFill>
                <a:latin typeface="Cambria" panose="02040503050406030204" pitchFamily="18" charset="0"/>
                <a:cs typeface="Tahoma"/>
              </a:rPr>
              <a:t>Negotiating </a:t>
            </a:r>
            <a:r>
              <a:rPr sz="1400" b="1" spc="-30" dirty="0">
                <a:solidFill>
                  <a:srgbClr val="F6EE54"/>
                </a:solidFill>
                <a:latin typeface="Cambria" panose="02040503050406030204" pitchFamily="18" charset="0"/>
                <a:cs typeface="Tahoma"/>
              </a:rPr>
              <a:t> </a:t>
            </a:r>
            <a:r>
              <a:rPr sz="1400" b="1" spc="-10" dirty="0">
                <a:solidFill>
                  <a:srgbClr val="F6EE54"/>
                </a:solidFill>
                <a:latin typeface="Cambria" panose="02040503050406030204" pitchFamily="18" charset="0"/>
                <a:cs typeface="Tahoma"/>
              </a:rPr>
              <a:t>Corporate </a:t>
            </a:r>
            <a:r>
              <a:rPr sz="1400" b="1" spc="20" dirty="0">
                <a:solidFill>
                  <a:srgbClr val="F6EE54"/>
                </a:solidFill>
                <a:latin typeface="Cambria" panose="02040503050406030204" pitchFamily="18" charset="0"/>
                <a:cs typeface="Tahoma"/>
              </a:rPr>
              <a:t>and </a:t>
            </a:r>
            <a:r>
              <a:rPr sz="1400" b="1" spc="25" dirty="0">
                <a:solidFill>
                  <a:srgbClr val="F6EE54"/>
                </a:solidFill>
                <a:latin typeface="Cambria" panose="02040503050406030204" pitchFamily="18" charset="0"/>
                <a:cs typeface="Tahoma"/>
              </a:rPr>
              <a:t> </a:t>
            </a:r>
            <a:r>
              <a:rPr sz="1400" b="1" spc="10" dirty="0">
                <a:solidFill>
                  <a:srgbClr val="F6EE54"/>
                </a:solidFill>
                <a:latin typeface="Cambria" panose="02040503050406030204" pitchFamily="18" charset="0"/>
                <a:cs typeface="Tahoma"/>
              </a:rPr>
              <a:t>Commercial </a:t>
            </a:r>
            <a:r>
              <a:rPr sz="1400" b="1" spc="15" dirty="0">
                <a:solidFill>
                  <a:srgbClr val="F6EE54"/>
                </a:solidFill>
                <a:latin typeface="Cambria" panose="02040503050406030204" pitchFamily="18" charset="0"/>
                <a:cs typeface="Tahoma"/>
              </a:rPr>
              <a:t> </a:t>
            </a:r>
            <a:r>
              <a:rPr sz="1400" b="1" spc="-65" dirty="0">
                <a:solidFill>
                  <a:srgbClr val="F6EE54"/>
                </a:solidFill>
                <a:latin typeface="Cambria" panose="02040503050406030204" pitchFamily="18" charset="0"/>
                <a:cs typeface="Tahoma"/>
              </a:rPr>
              <a:t>Settlements</a:t>
            </a:r>
            <a:r>
              <a:rPr sz="1400" b="1" spc="-45" dirty="0">
                <a:solidFill>
                  <a:srgbClr val="F6EE54"/>
                </a:solidFill>
                <a:latin typeface="Cambria" panose="02040503050406030204" pitchFamily="18" charset="0"/>
                <a:cs typeface="Tahoma"/>
              </a:rPr>
              <a:t> </a:t>
            </a:r>
            <a:r>
              <a:rPr sz="1400" b="1" spc="-65" dirty="0">
                <a:solidFill>
                  <a:srgbClr val="F6EE54"/>
                </a:solidFill>
                <a:latin typeface="Cambria" panose="02040503050406030204" pitchFamily="18" charset="0"/>
                <a:cs typeface="Tahoma"/>
              </a:rPr>
              <a:t>to</a:t>
            </a:r>
            <a:r>
              <a:rPr sz="1400" b="1" spc="-25" dirty="0">
                <a:solidFill>
                  <a:srgbClr val="F6EE54"/>
                </a:solidFill>
                <a:latin typeface="Cambria" panose="02040503050406030204" pitchFamily="18" charset="0"/>
                <a:cs typeface="Tahoma"/>
              </a:rPr>
              <a:t> </a:t>
            </a:r>
            <a:r>
              <a:rPr sz="1400" b="1" spc="25" dirty="0">
                <a:solidFill>
                  <a:srgbClr val="F6EE54"/>
                </a:solidFill>
                <a:latin typeface="Cambria" panose="02040503050406030204" pitchFamily="18" charset="0"/>
                <a:cs typeface="Tahoma"/>
              </a:rPr>
              <a:t>av</a:t>
            </a:r>
            <a:r>
              <a:rPr sz="1400" b="1" spc="30" dirty="0">
                <a:solidFill>
                  <a:srgbClr val="F6EE54"/>
                </a:solidFill>
                <a:latin typeface="Cambria" panose="02040503050406030204" pitchFamily="18" charset="0"/>
                <a:cs typeface="Tahoma"/>
              </a:rPr>
              <a:t>o</a:t>
            </a:r>
            <a:r>
              <a:rPr sz="1400" b="1" spc="-20" dirty="0">
                <a:solidFill>
                  <a:srgbClr val="F6EE54"/>
                </a:solidFill>
                <a:latin typeface="Cambria" panose="02040503050406030204" pitchFamily="18" charset="0"/>
                <a:cs typeface="Tahoma"/>
              </a:rPr>
              <a:t>id  </a:t>
            </a:r>
            <a:r>
              <a:rPr sz="1400" b="1" spc="-45" dirty="0">
                <a:solidFill>
                  <a:srgbClr val="F6EE54"/>
                </a:solidFill>
                <a:latin typeface="Cambria" panose="02040503050406030204" pitchFamily="18" charset="0"/>
                <a:cs typeface="Tahoma"/>
              </a:rPr>
              <a:t>Execution</a:t>
            </a:r>
            <a:r>
              <a:rPr sz="1400" spc="-45" dirty="0">
                <a:solidFill>
                  <a:srgbClr val="F6EE54"/>
                </a:solidFill>
                <a:latin typeface="Cambria" panose="02040503050406030204" pitchFamily="18" charset="0"/>
                <a:cs typeface="Verdana"/>
              </a:rPr>
              <a:t>.</a:t>
            </a:r>
            <a:endParaRPr sz="1400" dirty="0">
              <a:solidFill>
                <a:srgbClr val="F6EE54"/>
              </a:solidFill>
              <a:latin typeface="Cambria" panose="02040503050406030204" pitchFamily="18" charset="0"/>
              <a:cs typeface="Verdana"/>
            </a:endParaRPr>
          </a:p>
        </p:txBody>
      </p:sp>
      <p:pic>
        <p:nvPicPr>
          <p:cNvPr id="17" name="object 17"/>
          <p:cNvPicPr/>
          <p:nvPr/>
        </p:nvPicPr>
        <p:blipFill>
          <a:blip r:embed="rId9" cstate="print"/>
          <a:stretch>
            <a:fillRect/>
          </a:stretch>
        </p:blipFill>
        <p:spPr>
          <a:xfrm>
            <a:off x="5029200" y="3384803"/>
            <a:ext cx="2175509" cy="1331214"/>
          </a:xfrm>
          <a:prstGeom prst="rect">
            <a:avLst/>
          </a:prstGeom>
        </p:spPr>
      </p:pic>
      <p:sp>
        <p:nvSpPr>
          <p:cNvPr id="18" name="object 18"/>
          <p:cNvSpPr txBox="1"/>
          <p:nvPr/>
        </p:nvSpPr>
        <p:spPr>
          <a:xfrm>
            <a:off x="5178297" y="3450082"/>
            <a:ext cx="1836420" cy="1219308"/>
          </a:xfrm>
          <a:prstGeom prst="rect">
            <a:avLst/>
          </a:prstGeom>
        </p:spPr>
        <p:txBody>
          <a:bodyPr vert="horz" wrap="square" lIns="0" tIns="29845" rIns="0" bIns="0" rtlCol="0">
            <a:spAutoFit/>
          </a:bodyPr>
          <a:lstStyle/>
          <a:p>
            <a:pPr marL="12700" marR="5080" algn="ctr">
              <a:lnSpc>
                <a:spcPct val="92100"/>
              </a:lnSpc>
              <a:spcBef>
                <a:spcPts val="235"/>
              </a:spcBef>
            </a:pPr>
            <a:r>
              <a:rPr sz="1400" b="1" spc="20" dirty="0">
                <a:solidFill>
                  <a:srgbClr val="F6EE54"/>
                </a:solidFill>
                <a:latin typeface="Cambria" panose="02040503050406030204" pitchFamily="18" charset="0"/>
                <a:cs typeface="Tahoma"/>
              </a:rPr>
              <a:t>Sec</a:t>
            </a:r>
            <a:r>
              <a:rPr sz="1400" b="1" spc="-135" dirty="0">
                <a:solidFill>
                  <a:srgbClr val="F6EE54"/>
                </a:solidFill>
                <a:latin typeface="Cambria" panose="02040503050406030204" pitchFamily="18" charset="0"/>
                <a:cs typeface="Tahoma"/>
              </a:rPr>
              <a:t>u</a:t>
            </a:r>
            <a:r>
              <a:rPr sz="1400" b="1" spc="-100" dirty="0">
                <a:solidFill>
                  <a:srgbClr val="F6EE54"/>
                </a:solidFill>
                <a:latin typeface="Cambria" panose="02040503050406030204" pitchFamily="18" charset="0"/>
                <a:cs typeface="Tahoma"/>
              </a:rPr>
              <a:t>r</a:t>
            </a:r>
            <a:r>
              <a:rPr sz="1400" b="1" spc="-35" dirty="0">
                <a:solidFill>
                  <a:srgbClr val="F6EE54"/>
                </a:solidFill>
                <a:latin typeface="Cambria" panose="02040503050406030204" pitchFamily="18" charset="0"/>
                <a:cs typeface="Tahoma"/>
              </a:rPr>
              <a:t>ing </a:t>
            </a:r>
            <a:r>
              <a:rPr sz="1400" b="1" spc="25" dirty="0">
                <a:solidFill>
                  <a:srgbClr val="F6EE54"/>
                </a:solidFill>
                <a:latin typeface="Cambria" panose="02040503050406030204" pitchFamily="18" charset="0"/>
                <a:cs typeface="Tahoma"/>
              </a:rPr>
              <a:t>O</a:t>
            </a:r>
            <a:r>
              <a:rPr sz="1400" b="1" spc="10" dirty="0">
                <a:solidFill>
                  <a:srgbClr val="F6EE54"/>
                </a:solidFill>
                <a:latin typeface="Cambria" panose="02040503050406030204" pitchFamily="18" charset="0"/>
                <a:cs typeface="Tahoma"/>
              </a:rPr>
              <a:t>u</a:t>
            </a:r>
            <a:r>
              <a:rPr sz="1400" b="1" spc="-120" dirty="0">
                <a:solidFill>
                  <a:srgbClr val="F6EE54"/>
                </a:solidFill>
                <a:latin typeface="Cambria" panose="02040503050406030204" pitchFamily="18" charset="0"/>
                <a:cs typeface="Tahoma"/>
              </a:rPr>
              <a:t>t</a:t>
            </a:r>
            <a:r>
              <a:rPr sz="1400" b="1" spc="-160" dirty="0">
                <a:solidFill>
                  <a:srgbClr val="F6EE54"/>
                </a:solidFill>
                <a:latin typeface="Cambria" panose="02040503050406030204" pitchFamily="18" charset="0"/>
                <a:cs typeface="Tahoma"/>
              </a:rPr>
              <a:t>s</a:t>
            </a:r>
            <a:r>
              <a:rPr sz="1400" b="1" spc="-75" dirty="0">
                <a:solidFill>
                  <a:srgbClr val="F6EE54"/>
                </a:solidFill>
                <a:latin typeface="Cambria" panose="02040503050406030204" pitchFamily="18" charset="0"/>
                <a:cs typeface="Tahoma"/>
              </a:rPr>
              <a:t>ou</a:t>
            </a:r>
            <a:r>
              <a:rPr sz="1400" b="1" spc="-60" dirty="0">
                <a:solidFill>
                  <a:srgbClr val="F6EE54"/>
                </a:solidFill>
                <a:latin typeface="Cambria" panose="02040503050406030204" pitchFamily="18" charset="0"/>
                <a:cs typeface="Tahoma"/>
              </a:rPr>
              <a:t>r</a:t>
            </a:r>
            <a:r>
              <a:rPr sz="1400" b="1" spc="65" dirty="0">
                <a:solidFill>
                  <a:srgbClr val="F6EE54"/>
                </a:solidFill>
                <a:latin typeface="Cambria" panose="02040503050406030204" pitchFamily="18" charset="0"/>
                <a:cs typeface="Tahoma"/>
              </a:rPr>
              <a:t>ced  </a:t>
            </a:r>
            <a:r>
              <a:rPr sz="1400" b="1" spc="-30" dirty="0">
                <a:solidFill>
                  <a:srgbClr val="F6EE54"/>
                </a:solidFill>
                <a:latin typeface="Cambria" panose="02040503050406030204" pitchFamily="18" charset="0"/>
                <a:cs typeface="Tahoma"/>
              </a:rPr>
              <a:t>Contracts </a:t>
            </a:r>
            <a:r>
              <a:rPr sz="1400" b="1" spc="-15" dirty="0">
                <a:solidFill>
                  <a:srgbClr val="F6EE54"/>
                </a:solidFill>
                <a:latin typeface="Cambria" panose="02040503050406030204" pitchFamily="18" charset="0"/>
                <a:cs typeface="Tahoma"/>
              </a:rPr>
              <a:t>- </a:t>
            </a:r>
            <a:r>
              <a:rPr sz="1400" spc="-80" dirty="0">
                <a:solidFill>
                  <a:srgbClr val="FFFFFF"/>
                </a:solidFill>
                <a:latin typeface="Cambria" panose="02040503050406030204" pitchFamily="18" charset="0"/>
                <a:cs typeface="Verdana"/>
              </a:rPr>
              <a:t>For </a:t>
            </a:r>
            <a:r>
              <a:rPr sz="1400" spc="-75" dirty="0">
                <a:solidFill>
                  <a:srgbClr val="FFFFFF"/>
                </a:solidFill>
                <a:latin typeface="Cambria" panose="02040503050406030204" pitchFamily="18" charset="0"/>
                <a:cs typeface="Verdana"/>
              </a:rPr>
              <a:t> </a:t>
            </a:r>
            <a:r>
              <a:rPr sz="1400" spc="-30" dirty="0">
                <a:solidFill>
                  <a:srgbClr val="FFFFFF"/>
                </a:solidFill>
                <a:latin typeface="Cambria" panose="02040503050406030204" pitchFamily="18" charset="0"/>
                <a:cs typeface="Verdana"/>
              </a:rPr>
              <a:t>entire/part </a:t>
            </a:r>
            <a:r>
              <a:rPr sz="1400" spc="-55" dirty="0">
                <a:solidFill>
                  <a:srgbClr val="FFFFFF"/>
                </a:solidFill>
                <a:latin typeface="Cambria" panose="02040503050406030204" pitchFamily="18" charset="0"/>
                <a:cs typeface="Verdana"/>
              </a:rPr>
              <a:t>UAE </a:t>
            </a:r>
            <a:r>
              <a:rPr sz="1400" spc="-50" dirty="0">
                <a:solidFill>
                  <a:srgbClr val="FFFFFF"/>
                </a:solidFill>
                <a:latin typeface="Cambria" panose="02040503050406030204" pitchFamily="18" charset="0"/>
                <a:cs typeface="Verdana"/>
              </a:rPr>
              <a:t> </a:t>
            </a:r>
            <a:r>
              <a:rPr sz="1400" spc="-40" dirty="0">
                <a:solidFill>
                  <a:srgbClr val="FFFFFF"/>
                </a:solidFill>
                <a:latin typeface="Cambria" panose="02040503050406030204" pitchFamily="18" charset="0"/>
                <a:cs typeface="Verdana"/>
              </a:rPr>
              <a:t>Bank/other </a:t>
            </a:r>
            <a:r>
              <a:rPr sz="1400" spc="-25" dirty="0">
                <a:solidFill>
                  <a:srgbClr val="FFFFFF"/>
                </a:solidFill>
                <a:latin typeface="Cambria" panose="02040503050406030204" pitchFamily="18" charset="0"/>
                <a:cs typeface="Verdana"/>
              </a:rPr>
              <a:t>Creditor </a:t>
            </a:r>
            <a:r>
              <a:rPr sz="1400" spc="-20" dirty="0">
                <a:solidFill>
                  <a:srgbClr val="FFFFFF"/>
                </a:solidFill>
                <a:latin typeface="Cambria" panose="02040503050406030204" pitchFamily="18" charset="0"/>
                <a:cs typeface="Verdana"/>
              </a:rPr>
              <a:t> </a:t>
            </a:r>
            <a:r>
              <a:rPr sz="1400" spc="130" dirty="0">
                <a:solidFill>
                  <a:srgbClr val="FFFFFF"/>
                </a:solidFill>
                <a:latin typeface="Cambria" panose="02040503050406030204" pitchFamily="18" charset="0"/>
                <a:cs typeface="Verdana"/>
              </a:rPr>
              <a:t>C</a:t>
            </a:r>
            <a:r>
              <a:rPr sz="1400" spc="45" dirty="0">
                <a:solidFill>
                  <a:srgbClr val="FFFFFF"/>
                </a:solidFill>
                <a:latin typeface="Cambria" panose="02040503050406030204" pitchFamily="18" charset="0"/>
                <a:cs typeface="Verdana"/>
              </a:rPr>
              <a:t>o</a:t>
            </a:r>
            <a:r>
              <a:rPr sz="1400" spc="-70" dirty="0">
                <a:solidFill>
                  <a:srgbClr val="FFFFFF"/>
                </a:solidFill>
                <a:latin typeface="Cambria" panose="02040503050406030204" pitchFamily="18" charset="0"/>
                <a:cs typeface="Verdana"/>
              </a:rPr>
              <a:t>ll</a:t>
            </a:r>
            <a:r>
              <a:rPr sz="1400" spc="114" dirty="0">
                <a:solidFill>
                  <a:srgbClr val="FFFFFF"/>
                </a:solidFill>
                <a:latin typeface="Cambria" panose="02040503050406030204" pitchFamily="18" charset="0"/>
                <a:cs typeface="Verdana"/>
              </a:rPr>
              <a:t>e</a:t>
            </a:r>
            <a:r>
              <a:rPr sz="1400" spc="90" dirty="0">
                <a:solidFill>
                  <a:srgbClr val="FFFFFF"/>
                </a:solidFill>
                <a:latin typeface="Cambria" panose="02040503050406030204" pitchFamily="18" charset="0"/>
                <a:cs typeface="Verdana"/>
              </a:rPr>
              <a:t>c</a:t>
            </a:r>
            <a:r>
              <a:rPr sz="1400" spc="-95" dirty="0">
                <a:solidFill>
                  <a:srgbClr val="FFFFFF"/>
                </a:solidFill>
                <a:latin typeface="Cambria" panose="02040503050406030204" pitchFamily="18" charset="0"/>
                <a:cs typeface="Verdana"/>
              </a:rPr>
              <a:t>t</a:t>
            </a:r>
            <a:r>
              <a:rPr sz="1400" spc="-15" dirty="0">
                <a:solidFill>
                  <a:srgbClr val="FFFFFF"/>
                </a:solidFill>
                <a:latin typeface="Cambria" panose="02040503050406030204" pitchFamily="18" charset="0"/>
                <a:cs typeface="Verdana"/>
              </a:rPr>
              <a:t>i</a:t>
            </a:r>
            <a:r>
              <a:rPr sz="1400" spc="-35" dirty="0">
                <a:solidFill>
                  <a:srgbClr val="FFFFFF"/>
                </a:solidFill>
                <a:latin typeface="Cambria" panose="02040503050406030204" pitchFamily="18" charset="0"/>
                <a:cs typeface="Verdana"/>
              </a:rPr>
              <a:t>o</a:t>
            </a:r>
            <a:r>
              <a:rPr sz="1400" spc="-95" dirty="0">
                <a:solidFill>
                  <a:srgbClr val="FFFFFF"/>
                </a:solidFill>
                <a:latin typeface="Cambria" panose="02040503050406030204" pitchFamily="18" charset="0"/>
                <a:cs typeface="Verdana"/>
              </a:rPr>
              <a:t>ns</a:t>
            </a:r>
            <a:r>
              <a:rPr sz="1400" spc="-100" dirty="0">
                <a:solidFill>
                  <a:srgbClr val="FFFFFF"/>
                </a:solidFill>
                <a:latin typeface="Cambria" panose="02040503050406030204" pitchFamily="18" charset="0"/>
                <a:cs typeface="Verdana"/>
              </a:rPr>
              <a:t> </a:t>
            </a:r>
            <a:r>
              <a:rPr sz="1400" spc="35" dirty="0">
                <a:solidFill>
                  <a:srgbClr val="FFFFFF"/>
                </a:solidFill>
                <a:latin typeface="Cambria" panose="02040503050406030204" pitchFamily="18" charset="0"/>
                <a:cs typeface="Verdana"/>
              </a:rPr>
              <a:t>&amp;</a:t>
            </a:r>
            <a:r>
              <a:rPr sz="1400" spc="-85" dirty="0">
                <a:solidFill>
                  <a:srgbClr val="FFFFFF"/>
                </a:solidFill>
                <a:latin typeface="Cambria" panose="02040503050406030204" pitchFamily="18" charset="0"/>
                <a:cs typeface="Verdana"/>
              </a:rPr>
              <a:t> </a:t>
            </a:r>
            <a:r>
              <a:rPr sz="1400" spc="-110" dirty="0">
                <a:solidFill>
                  <a:srgbClr val="FFFFFF"/>
                </a:solidFill>
                <a:latin typeface="Cambria" panose="02040503050406030204" pitchFamily="18" charset="0"/>
                <a:cs typeface="Verdana"/>
              </a:rPr>
              <a:t>R</a:t>
            </a:r>
            <a:r>
              <a:rPr sz="1400" spc="105" dirty="0">
                <a:solidFill>
                  <a:srgbClr val="FFFFFF"/>
                </a:solidFill>
                <a:latin typeface="Cambria" panose="02040503050406030204" pitchFamily="18" charset="0"/>
                <a:cs typeface="Verdana"/>
              </a:rPr>
              <a:t>ec</a:t>
            </a:r>
            <a:r>
              <a:rPr sz="1400" spc="45" dirty="0">
                <a:solidFill>
                  <a:srgbClr val="FFFFFF"/>
                </a:solidFill>
                <a:latin typeface="Cambria" panose="02040503050406030204" pitchFamily="18" charset="0"/>
                <a:cs typeface="Verdana"/>
              </a:rPr>
              <a:t>o</a:t>
            </a:r>
            <a:r>
              <a:rPr sz="1400" spc="-55" dirty="0">
                <a:solidFill>
                  <a:srgbClr val="FFFFFF"/>
                </a:solidFill>
                <a:latin typeface="Cambria" panose="02040503050406030204" pitchFamily="18" charset="0"/>
                <a:cs typeface="Verdana"/>
              </a:rPr>
              <a:t>v</a:t>
            </a:r>
            <a:r>
              <a:rPr sz="1400" spc="-45" dirty="0">
                <a:solidFill>
                  <a:srgbClr val="FFFFFF"/>
                </a:solidFill>
                <a:latin typeface="Cambria" panose="02040503050406030204" pitchFamily="18" charset="0"/>
                <a:cs typeface="Verdana"/>
              </a:rPr>
              <a:t>ery  </a:t>
            </a:r>
            <a:r>
              <a:rPr sz="1400" spc="-35" dirty="0">
                <a:solidFill>
                  <a:srgbClr val="FFFFFF"/>
                </a:solidFill>
                <a:latin typeface="Cambria" panose="02040503050406030204" pitchFamily="18" charset="0"/>
                <a:cs typeface="Verdana"/>
              </a:rPr>
              <a:t>Departments.</a:t>
            </a:r>
            <a:endParaRPr sz="1400" dirty="0">
              <a:latin typeface="Cambria" panose="02040503050406030204" pitchFamily="18" charset="0"/>
              <a:cs typeface="Verdana"/>
            </a:endParaRPr>
          </a:p>
        </p:txBody>
      </p:sp>
      <p:pic>
        <p:nvPicPr>
          <p:cNvPr id="19" name="object 19"/>
          <p:cNvPicPr/>
          <p:nvPr/>
        </p:nvPicPr>
        <p:blipFill>
          <a:blip r:embed="rId10" cstate="print"/>
          <a:stretch>
            <a:fillRect/>
          </a:stretch>
        </p:blipFill>
        <p:spPr>
          <a:xfrm>
            <a:off x="7267956" y="3384803"/>
            <a:ext cx="2178557" cy="1315974"/>
          </a:xfrm>
          <a:prstGeom prst="rect">
            <a:avLst/>
          </a:prstGeom>
        </p:spPr>
      </p:pic>
      <p:sp>
        <p:nvSpPr>
          <p:cNvPr id="20" name="object 20"/>
          <p:cNvSpPr txBox="1"/>
          <p:nvPr/>
        </p:nvSpPr>
        <p:spPr>
          <a:xfrm>
            <a:off x="7370571" y="3440755"/>
            <a:ext cx="1905381" cy="1219308"/>
          </a:xfrm>
          <a:prstGeom prst="rect">
            <a:avLst/>
          </a:prstGeom>
        </p:spPr>
        <p:txBody>
          <a:bodyPr vert="horz" wrap="square" lIns="0" tIns="29845" rIns="0" bIns="0" rtlCol="0">
            <a:spAutoFit/>
          </a:bodyPr>
          <a:lstStyle/>
          <a:p>
            <a:pPr marL="12065" marR="5080" indent="635" algn="ctr">
              <a:lnSpc>
                <a:spcPct val="92200"/>
              </a:lnSpc>
              <a:spcBef>
                <a:spcPts val="235"/>
              </a:spcBef>
            </a:pPr>
            <a:r>
              <a:rPr sz="1400" b="1" spc="-35" dirty="0">
                <a:solidFill>
                  <a:srgbClr val="F6EE54"/>
                </a:solidFill>
                <a:latin typeface="Cambria" panose="02040503050406030204" pitchFamily="18" charset="0"/>
                <a:cs typeface="Tahoma"/>
              </a:rPr>
              <a:t>Securing </a:t>
            </a:r>
            <a:r>
              <a:rPr sz="1400" b="1" spc="-20" dirty="0">
                <a:solidFill>
                  <a:srgbClr val="F6EE54"/>
                </a:solidFill>
                <a:latin typeface="Cambria" panose="02040503050406030204" pitchFamily="18" charset="0"/>
                <a:cs typeface="Tahoma"/>
              </a:rPr>
              <a:t>Outsourced </a:t>
            </a:r>
            <a:r>
              <a:rPr sz="1400" b="1" spc="-400" dirty="0">
                <a:solidFill>
                  <a:srgbClr val="F6EE54"/>
                </a:solidFill>
                <a:latin typeface="Cambria" panose="02040503050406030204" pitchFamily="18" charset="0"/>
                <a:cs typeface="Tahoma"/>
              </a:rPr>
              <a:t> </a:t>
            </a:r>
            <a:r>
              <a:rPr sz="1400" b="1" spc="-10" dirty="0">
                <a:solidFill>
                  <a:srgbClr val="F6EE54"/>
                </a:solidFill>
                <a:latin typeface="Cambria" panose="02040503050406030204" pitchFamily="18" charset="0"/>
                <a:cs typeface="Tahoma"/>
              </a:rPr>
              <a:t>Con</a:t>
            </a:r>
            <a:r>
              <a:rPr sz="1400" b="1" spc="-15" dirty="0">
                <a:solidFill>
                  <a:srgbClr val="F6EE54"/>
                </a:solidFill>
                <a:latin typeface="Cambria" panose="02040503050406030204" pitchFamily="18" charset="0"/>
                <a:cs typeface="Tahoma"/>
              </a:rPr>
              <a:t>t</a:t>
            </a:r>
            <a:r>
              <a:rPr sz="1400" b="1" spc="-170" dirty="0">
                <a:solidFill>
                  <a:srgbClr val="F6EE54"/>
                </a:solidFill>
                <a:latin typeface="Cambria" panose="02040503050406030204" pitchFamily="18" charset="0"/>
                <a:cs typeface="Tahoma"/>
              </a:rPr>
              <a:t>r</a:t>
            </a:r>
            <a:r>
              <a:rPr sz="1400" b="1" spc="-10" dirty="0">
                <a:solidFill>
                  <a:srgbClr val="F6EE54"/>
                </a:solidFill>
                <a:latin typeface="Cambria" panose="02040503050406030204" pitchFamily="18" charset="0"/>
                <a:cs typeface="Tahoma"/>
              </a:rPr>
              <a:t>act</a:t>
            </a:r>
            <a:r>
              <a:rPr sz="1400" b="1" spc="-5" dirty="0">
                <a:solidFill>
                  <a:srgbClr val="F6EE54"/>
                </a:solidFill>
                <a:latin typeface="Cambria" panose="02040503050406030204" pitchFamily="18" charset="0"/>
                <a:cs typeface="Tahoma"/>
              </a:rPr>
              <a:t>s</a:t>
            </a:r>
            <a:r>
              <a:rPr sz="1400" b="1" spc="-35" dirty="0">
                <a:solidFill>
                  <a:srgbClr val="F6EE54"/>
                </a:solidFill>
                <a:latin typeface="Cambria" panose="02040503050406030204" pitchFamily="18" charset="0"/>
                <a:cs typeface="Tahoma"/>
              </a:rPr>
              <a:t> </a:t>
            </a:r>
            <a:r>
              <a:rPr sz="1400" b="1" spc="-15" dirty="0">
                <a:solidFill>
                  <a:srgbClr val="F6EE54"/>
                </a:solidFill>
                <a:latin typeface="Cambria" panose="02040503050406030204" pitchFamily="18" charset="0"/>
                <a:cs typeface="Tahoma"/>
              </a:rPr>
              <a:t>-</a:t>
            </a:r>
            <a:r>
              <a:rPr sz="1400" b="1" spc="-20" dirty="0">
                <a:solidFill>
                  <a:srgbClr val="F6EE54"/>
                </a:solidFill>
                <a:latin typeface="Cambria" panose="02040503050406030204" pitchFamily="18" charset="0"/>
                <a:cs typeface="Tahoma"/>
              </a:rPr>
              <a:t> </a:t>
            </a:r>
            <a:r>
              <a:rPr sz="1400" spc="-120" dirty="0">
                <a:solidFill>
                  <a:srgbClr val="FFFFFF"/>
                </a:solidFill>
                <a:latin typeface="Cambria" panose="02040503050406030204" pitchFamily="18" charset="0"/>
                <a:cs typeface="Verdana"/>
              </a:rPr>
              <a:t>F</a:t>
            </a:r>
            <a:r>
              <a:rPr sz="1400" spc="45" dirty="0">
                <a:solidFill>
                  <a:srgbClr val="FFFFFF"/>
                </a:solidFill>
                <a:latin typeface="Cambria" panose="02040503050406030204" pitchFamily="18" charset="0"/>
                <a:cs typeface="Verdana"/>
              </a:rPr>
              <a:t>o</a:t>
            </a:r>
            <a:r>
              <a:rPr sz="1400" spc="-155" dirty="0">
                <a:solidFill>
                  <a:srgbClr val="FFFFFF"/>
                </a:solidFill>
                <a:latin typeface="Cambria" panose="02040503050406030204" pitchFamily="18" charset="0"/>
                <a:cs typeface="Verdana"/>
              </a:rPr>
              <a:t>r</a:t>
            </a:r>
            <a:r>
              <a:rPr sz="1400" spc="-80" dirty="0">
                <a:solidFill>
                  <a:srgbClr val="FFFFFF"/>
                </a:solidFill>
                <a:latin typeface="Cambria" panose="02040503050406030204" pitchFamily="18" charset="0"/>
                <a:cs typeface="Verdana"/>
              </a:rPr>
              <a:t> </a:t>
            </a:r>
            <a:r>
              <a:rPr lang="en-US" sz="1400" spc="-80" dirty="0">
                <a:solidFill>
                  <a:srgbClr val="FFFFFF"/>
                </a:solidFill>
                <a:latin typeface="Cambria" panose="02040503050406030204" pitchFamily="18" charset="0"/>
                <a:cs typeface="Verdana"/>
              </a:rPr>
              <a:t> </a:t>
            </a:r>
            <a:r>
              <a:rPr sz="1400" spc="45" dirty="0">
                <a:solidFill>
                  <a:srgbClr val="FFFFFF"/>
                </a:solidFill>
                <a:latin typeface="Cambria" panose="02040503050406030204" pitchFamily="18" charset="0"/>
                <a:cs typeface="Verdana"/>
              </a:rPr>
              <a:t>o</a:t>
            </a:r>
            <a:r>
              <a:rPr sz="1400" spc="-30" dirty="0">
                <a:solidFill>
                  <a:srgbClr val="FFFFFF"/>
                </a:solidFill>
                <a:latin typeface="Cambria" panose="02040503050406030204" pitchFamily="18" charset="0"/>
                <a:cs typeface="Verdana"/>
              </a:rPr>
              <a:t>n</a:t>
            </a:r>
            <a:r>
              <a:rPr sz="1400" spc="-125" dirty="0">
                <a:solidFill>
                  <a:srgbClr val="FFFFFF"/>
                </a:solidFill>
                <a:latin typeface="Cambria" panose="02040503050406030204" pitchFamily="18" charset="0"/>
                <a:cs typeface="Verdana"/>
              </a:rPr>
              <a:t>-  </a:t>
            </a:r>
            <a:r>
              <a:rPr lang="en-US" sz="1400" spc="-114" dirty="0">
                <a:solidFill>
                  <a:srgbClr val="FFFFFF"/>
                </a:solidFill>
                <a:latin typeface="Cambria" panose="02040503050406030204" pitchFamily="18" charset="0"/>
                <a:cs typeface="Verdana"/>
              </a:rPr>
              <a:t>Si</a:t>
            </a:r>
            <a:r>
              <a:rPr sz="1400" spc="-130" dirty="0">
                <a:solidFill>
                  <a:srgbClr val="FFFFFF"/>
                </a:solidFill>
                <a:latin typeface="Cambria" panose="02040503050406030204" pitchFamily="18" charset="0"/>
                <a:cs typeface="Verdana"/>
              </a:rPr>
              <a:t>t</a:t>
            </a:r>
            <a:r>
              <a:rPr sz="1400" spc="20" dirty="0">
                <a:solidFill>
                  <a:srgbClr val="FFFFFF"/>
                </a:solidFill>
                <a:latin typeface="Cambria" panose="02040503050406030204" pitchFamily="18" charset="0"/>
                <a:cs typeface="Verdana"/>
              </a:rPr>
              <a:t>e/</a:t>
            </a:r>
            <a:r>
              <a:rPr lang="en-US" sz="1400" spc="45" dirty="0">
                <a:solidFill>
                  <a:srgbClr val="FFFFFF"/>
                </a:solidFill>
                <a:latin typeface="Cambria" panose="02040503050406030204" pitchFamily="18" charset="0"/>
                <a:cs typeface="Verdana"/>
              </a:rPr>
              <a:t>O</a:t>
            </a:r>
            <a:r>
              <a:rPr sz="1400" spc="-55" dirty="0">
                <a:solidFill>
                  <a:srgbClr val="FFFFFF"/>
                </a:solidFill>
                <a:latin typeface="Cambria" panose="02040503050406030204" pitchFamily="18" charset="0"/>
                <a:cs typeface="Verdana"/>
              </a:rPr>
              <a:t>ff</a:t>
            </a:r>
            <a:r>
              <a:rPr sz="1400" spc="-155" dirty="0">
                <a:solidFill>
                  <a:srgbClr val="FFFFFF"/>
                </a:solidFill>
                <a:latin typeface="Cambria" panose="02040503050406030204" pitchFamily="18" charset="0"/>
                <a:cs typeface="Verdana"/>
              </a:rPr>
              <a:t>-</a:t>
            </a:r>
            <a:r>
              <a:rPr lang="en-US" sz="1400" spc="-114" dirty="0">
                <a:solidFill>
                  <a:srgbClr val="FFFFFF"/>
                </a:solidFill>
                <a:latin typeface="Cambria" panose="02040503050406030204" pitchFamily="18" charset="0"/>
                <a:cs typeface="Verdana"/>
              </a:rPr>
              <a:t>S</a:t>
            </a:r>
            <a:r>
              <a:rPr sz="1400" spc="-114" dirty="0">
                <a:solidFill>
                  <a:srgbClr val="FFFFFF"/>
                </a:solidFill>
                <a:latin typeface="Cambria" panose="02040503050406030204" pitchFamily="18" charset="0"/>
                <a:cs typeface="Verdana"/>
              </a:rPr>
              <a:t>i</a:t>
            </a:r>
            <a:r>
              <a:rPr sz="1400" spc="-130" dirty="0">
                <a:solidFill>
                  <a:srgbClr val="FFFFFF"/>
                </a:solidFill>
                <a:latin typeface="Cambria" panose="02040503050406030204" pitchFamily="18" charset="0"/>
                <a:cs typeface="Verdana"/>
              </a:rPr>
              <a:t>t</a:t>
            </a:r>
            <a:r>
              <a:rPr sz="1400" spc="65" dirty="0">
                <a:solidFill>
                  <a:srgbClr val="FFFFFF"/>
                </a:solidFill>
                <a:latin typeface="Cambria" panose="02040503050406030204" pitchFamily="18" charset="0"/>
                <a:cs typeface="Verdana"/>
              </a:rPr>
              <a:t>e</a:t>
            </a:r>
            <a:r>
              <a:rPr sz="1400" spc="-40" dirty="0">
                <a:solidFill>
                  <a:srgbClr val="FFFFFF"/>
                </a:solidFill>
                <a:latin typeface="Cambria" panose="02040503050406030204" pitchFamily="18" charset="0"/>
                <a:cs typeface="Verdana"/>
              </a:rPr>
              <a:t> </a:t>
            </a:r>
            <a:r>
              <a:rPr lang="en-US" sz="1400" spc="-130" dirty="0">
                <a:solidFill>
                  <a:srgbClr val="FFFFFF"/>
                </a:solidFill>
                <a:latin typeface="Cambria" panose="02040503050406030204" pitchFamily="18" charset="0"/>
                <a:cs typeface="Verdana"/>
              </a:rPr>
              <a:t>S</a:t>
            </a:r>
            <a:r>
              <a:rPr sz="1400" spc="-130" dirty="0">
                <a:solidFill>
                  <a:srgbClr val="FFFFFF"/>
                </a:solidFill>
                <a:latin typeface="Cambria" panose="02040503050406030204" pitchFamily="18" charset="0"/>
                <a:cs typeface="Verdana"/>
              </a:rPr>
              <a:t>ki</a:t>
            </a:r>
            <a:r>
              <a:rPr sz="1400" spc="-55" dirty="0">
                <a:solidFill>
                  <a:srgbClr val="FFFFFF"/>
                </a:solidFill>
                <a:latin typeface="Cambria" panose="02040503050406030204" pitchFamily="18" charset="0"/>
                <a:cs typeface="Verdana"/>
              </a:rPr>
              <a:t>l</a:t>
            </a:r>
            <a:r>
              <a:rPr sz="1400" spc="-80" dirty="0">
                <a:solidFill>
                  <a:srgbClr val="FFFFFF"/>
                </a:solidFill>
                <a:latin typeface="Cambria" panose="02040503050406030204" pitchFamily="18" charset="0"/>
                <a:cs typeface="Verdana"/>
              </a:rPr>
              <a:t>l</a:t>
            </a:r>
            <a:r>
              <a:rPr sz="1400" spc="65" dirty="0">
                <a:solidFill>
                  <a:srgbClr val="FFFFFF"/>
                </a:solidFill>
                <a:latin typeface="Cambria" panose="02040503050406030204" pitchFamily="18" charset="0"/>
                <a:cs typeface="Verdana"/>
              </a:rPr>
              <a:t>ed</a:t>
            </a:r>
            <a:r>
              <a:rPr sz="1400" spc="-130" dirty="0">
                <a:solidFill>
                  <a:srgbClr val="FFFFFF"/>
                </a:solidFill>
                <a:latin typeface="Cambria" panose="02040503050406030204" pitchFamily="18" charset="0"/>
                <a:cs typeface="Verdana"/>
              </a:rPr>
              <a:t> </a:t>
            </a:r>
            <a:r>
              <a:rPr lang="en-US" sz="1400" spc="-135" dirty="0">
                <a:solidFill>
                  <a:srgbClr val="FFFFFF"/>
                </a:solidFill>
                <a:latin typeface="Cambria" panose="02040503050406030204" pitchFamily="18" charset="0"/>
                <a:cs typeface="Verdana"/>
              </a:rPr>
              <a:t>S</a:t>
            </a:r>
            <a:r>
              <a:rPr sz="1400" spc="-125" dirty="0">
                <a:solidFill>
                  <a:srgbClr val="FFFFFF"/>
                </a:solidFill>
                <a:latin typeface="Cambria" panose="02040503050406030204" pitchFamily="18" charset="0"/>
                <a:cs typeface="Verdana"/>
              </a:rPr>
              <a:t>t</a:t>
            </a:r>
            <a:r>
              <a:rPr sz="1400" spc="90" dirty="0">
                <a:solidFill>
                  <a:srgbClr val="FFFFFF"/>
                </a:solidFill>
                <a:latin typeface="Cambria" panose="02040503050406030204" pitchFamily="18" charset="0"/>
                <a:cs typeface="Verdana"/>
              </a:rPr>
              <a:t>a</a:t>
            </a:r>
            <a:r>
              <a:rPr sz="1400" spc="-55" dirty="0">
                <a:solidFill>
                  <a:srgbClr val="FFFFFF"/>
                </a:solidFill>
                <a:latin typeface="Cambria" panose="02040503050406030204" pitchFamily="18" charset="0"/>
                <a:cs typeface="Verdana"/>
              </a:rPr>
              <a:t>f</a:t>
            </a:r>
            <a:r>
              <a:rPr sz="1400" spc="-50" dirty="0">
                <a:solidFill>
                  <a:srgbClr val="FFFFFF"/>
                </a:solidFill>
                <a:latin typeface="Cambria" panose="02040503050406030204" pitchFamily="18" charset="0"/>
                <a:cs typeface="Verdana"/>
              </a:rPr>
              <a:t>f</a:t>
            </a:r>
            <a:r>
              <a:rPr sz="1400" spc="-60" dirty="0">
                <a:solidFill>
                  <a:srgbClr val="FFFFFF"/>
                </a:solidFill>
                <a:latin typeface="Cambria" panose="02040503050406030204" pitchFamily="18" charset="0"/>
                <a:cs typeface="Verdana"/>
              </a:rPr>
              <a:t> </a:t>
            </a:r>
            <a:r>
              <a:rPr sz="1400" spc="-55" dirty="0">
                <a:solidFill>
                  <a:srgbClr val="FFFFFF"/>
                </a:solidFill>
                <a:latin typeface="Cambria" panose="02040503050406030204" pitchFamily="18" charset="0"/>
                <a:cs typeface="Verdana"/>
              </a:rPr>
              <a:t>f</a:t>
            </a:r>
            <a:r>
              <a:rPr sz="1400" spc="45" dirty="0">
                <a:solidFill>
                  <a:srgbClr val="FFFFFF"/>
                </a:solidFill>
                <a:latin typeface="Cambria" panose="02040503050406030204" pitchFamily="18" charset="0"/>
                <a:cs typeface="Verdana"/>
              </a:rPr>
              <a:t>o</a:t>
            </a:r>
            <a:r>
              <a:rPr sz="1400" spc="-135" dirty="0">
                <a:solidFill>
                  <a:srgbClr val="FFFFFF"/>
                </a:solidFill>
                <a:latin typeface="Cambria" panose="02040503050406030204" pitchFamily="18" charset="0"/>
                <a:cs typeface="Verdana"/>
              </a:rPr>
              <a:t>r  </a:t>
            </a:r>
            <a:r>
              <a:rPr lang="en-US" sz="1400" spc="25" dirty="0">
                <a:solidFill>
                  <a:srgbClr val="FFFFFF"/>
                </a:solidFill>
                <a:latin typeface="Cambria" panose="02040503050406030204" pitchFamily="18" charset="0"/>
                <a:cs typeface="Verdana"/>
              </a:rPr>
              <a:t>S</a:t>
            </a:r>
            <a:r>
              <a:rPr sz="1400" spc="25" dirty="0">
                <a:solidFill>
                  <a:srgbClr val="FFFFFF"/>
                </a:solidFill>
                <a:latin typeface="Cambria" panose="02040503050406030204" pitchFamily="18" charset="0"/>
                <a:cs typeface="Verdana"/>
              </a:rPr>
              <a:t>pec</a:t>
            </a:r>
            <a:r>
              <a:rPr sz="1400" dirty="0">
                <a:solidFill>
                  <a:srgbClr val="FFFFFF"/>
                </a:solidFill>
                <a:latin typeface="Cambria" panose="02040503050406030204" pitchFamily="18" charset="0"/>
                <a:cs typeface="Verdana"/>
              </a:rPr>
              <a:t>ia</a:t>
            </a:r>
            <a:r>
              <a:rPr sz="1400" spc="-90" dirty="0">
                <a:solidFill>
                  <a:srgbClr val="FFFFFF"/>
                </a:solidFill>
                <a:latin typeface="Cambria" panose="02040503050406030204" pitchFamily="18" charset="0"/>
                <a:cs typeface="Verdana"/>
              </a:rPr>
              <a:t>l </a:t>
            </a:r>
            <a:r>
              <a:rPr sz="1400" spc="-85" dirty="0">
                <a:solidFill>
                  <a:srgbClr val="FFFFFF"/>
                </a:solidFill>
                <a:latin typeface="Cambria" panose="02040503050406030204" pitchFamily="18" charset="0"/>
                <a:cs typeface="Verdana"/>
              </a:rPr>
              <a:t>Ass</a:t>
            </a:r>
            <a:r>
              <a:rPr sz="1400" spc="-25" dirty="0">
                <a:solidFill>
                  <a:srgbClr val="FFFFFF"/>
                </a:solidFill>
                <a:latin typeface="Cambria" panose="02040503050406030204" pitchFamily="18" charset="0"/>
                <a:cs typeface="Verdana"/>
              </a:rPr>
              <a:t>ign</a:t>
            </a:r>
            <a:r>
              <a:rPr sz="1400" spc="-35" dirty="0">
                <a:solidFill>
                  <a:srgbClr val="FFFFFF"/>
                </a:solidFill>
                <a:latin typeface="Cambria" panose="02040503050406030204" pitchFamily="18" charset="0"/>
                <a:cs typeface="Verdana"/>
              </a:rPr>
              <a:t>m</a:t>
            </a:r>
            <a:r>
              <a:rPr sz="1400" spc="-15" dirty="0">
                <a:solidFill>
                  <a:srgbClr val="FFFFFF"/>
                </a:solidFill>
                <a:latin typeface="Cambria" panose="02040503050406030204" pitchFamily="18" charset="0"/>
                <a:cs typeface="Verdana"/>
              </a:rPr>
              <a:t>en</a:t>
            </a:r>
            <a:r>
              <a:rPr sz="1400" spc="-35" dirty="0">
                <a:solidFill>
                  <a:srgbClr val="FFFFFF"/>
                </a:solidFill>
                <a:latin typeface="Cambria" panose="02040503050406030204" pitchFamily="18" charset="0"/>
                <a:cs typeface="Verdana"/>
              </a:rPr>
              <a:t>t</a:t>
            </a:r>
            <a:r>
              <a:rPr sz="1400" spc="-105" dirty="0">
                <a:solidFill>
                  <a:srgbClr val="FFFFFF"/>
                </a:solidFill>
                <a:latin typeface="Cambria" panose="02040503050406030204" pitchFamily="18" charset="0"/>
                <a:cs typeface="Verdana"/>
              </a:rPr>
              <a:t>s</a:t>
            </a:r>
            <a:r>
              <a:rPr sz="1400" spc="-85" dirty="0">
                <a:solidFill>
                  <a:srgbClr val="FFFFFF"/>
                </a:solidFill>
                <a:latin typeface="Cambria" panose="02040503050406030204" pitchFamily="18" charset="0"/>
                <a:cs typeface="Verdana"/>
              </a:rPr>
              <a:t>/</a:t>
            </a:r>
            <a:r>
              <a:rPr sz="1400" spc="130" dirty="0">
                <a:solidFill>
                  <a:srgbClr val="FFFFFF"/>
                </a:solidFill>
                <a:latin typeface="Cambria" panose="02040503050406030204" pitchFamily="18" charset="0"/>
                <a:cs typeface="Verdana"/>
              </a:rPr>
              <a:t>C</a:t>
            </a:r>
            <a:r>
              <a:rPr sz="1400" spc="90" dirty="0">
                <a:solidFill>
                  <a:srgbClr val="FFFFFF"/>
                </a:solidFill>
                <a:latin typeface="Cambria" panose="02040503050406030204" pitchFamily="18" charset="0"/>
                <a:cs typeface="Verdana"/>
              </a:rPr>
              <a:t>a</a:t>
            </a:r>
            <a:r>
              <a:rPr sz="1400" spc="-70" dirty="0">
                <a:solidFill>
                  <a:srgbClr val="FFFFFF"/>
                </a:solidFill>
                <a:latin typeface="Cambria" panose="02040503050406030204" pitchFamily="18" charset="0"/>
                <a:cs typeface="Verdana"/>
              </a:rPr>
              <a:t>l</a:t>
            </a:r>
            <a:r>
              <a:rPr sz="1400" spc="-110" dirty="0">
                <a:solidFill>
                  <a:srgbClr val="FFFFFF"/>
                </a:solidFill>
                <a:latin typeface="Cambria" panose="02040503050406030204" pitchFamily="18" charset="0"/>
                <a:cs typeface="Verdana"/>
              </a:rPr>
              <a:t>l  </a:t>
            </a:r>
            <a:r>
              <a:rPr sz="1400" spc="-40" dirty="0">
                <a:solidFill>
                  <a:srgbClr val="FFFFFF"/>
                </a:solidFill>
                <a:latin typeface="Cambria" panose="02040503050406030204" pitchFamily="18" charset="0"/>
                <a:cs typeface="Verdana"/>
              </a:rPr>
              <a:t>Centre's.</a:t>
            </a:r>
            <a:endParaRPr sz="1400" dirty="0">
              <a:latin typeface="Cambria" panose="02040503050406030204" pitchFamily="18" charset="0"/>
              <a:cs typeface="Verdana"/>
            </a:endParaRPr>
          </a:p>
        </p:txBody>
      </p:sp>
      <p:pic>
        <p:nvPicPr>
          <p:cNvPr id="21" name="object 21"/>
          <p:cNvPicPr/>
          <p:nvPr/>
        </p:nvPicPr>
        <p:blipFill>
          <a:blip r:embed="rId11" cstate="print"/>
          <a:stretch>
            <a:fillRect/>
          </a:stretch>
        </p:blipFill>
        <p:spPr>
          <a:xfrm>
            <a:off x="9503664" y="3357371"/>
            <a:ext cx="2192274" cy="1386077"/>
          </a:xfrm>
          <a:prstGeom prst="rect">
            <a:avLst/>
          </a:prstGeom>
        </p:spPr>
      </p:pic>
      <p:sp>
        <p:nvSpPr>
          <p:cNvPr id="22" name="object 22"/>
          <p:cNvSpPr txBox="1"/>
          <p:nvPr/>
        </p:nvSpPr>
        <p:spPr>
          <a:xfrm>
            <a:off x="9618726" y="3494070"/>
            <a:ext cx="1888109" cy="1021113"/>
          </a:xfrm>
          <a:prstGeom prst="rect">
            <a:avLst/>
          </a:prstGeom>
        </p:spPr>
        <p:txBody>
          <a:bodyPr vert="horz" wrap="square" lIns="0" tIns="29845" rIns="0" bIns="0" rtlCol="0">
            <a:spAutoFit/>
          </a:bodyPr>
          <a:lstStyle/>
          <a:p>
            <a:pPr marL="12700" marR="5080" indent="-3810" algn="ctr">
              <a:lnSpc>
                <a:spcPct val="92100"/>
              </a:lnSpc>
              <a:spcBef>
                <a:spcPts val="235"/>
              </a:spcBef>
            </a:pPr>
            <a:r>
              <a:rPr sz="1400" b="1" spc="-250" dirty="0">
                <a:solidFill>
                  <a:srgbClr val="F6EE54"/>
                </a:solidFill>
                <a:latin typeface="Cambria" panose="02040503050406030204" pitchFamily="18" charset="0"/>
                <a:cs typeface="Tahoma"/>
              </a:rPr>
              <a:t>T</a:t>
            </a:r>
            <a:r>
              <a:rPr sz="1400" b="1" spc="-190" dirty="0">
                <a:solidFill>
                  <a:srgbClr val="F6EE54"/>
                </a:solidFill>
                <a:latin typeface="Cambria" panose="02040503050406030204" pitchFamily="18" charset="0"/>
                <a:cs typeface="Tahoma"/>
              </a:rPr>
              <a:t>r</a:t>
            </a:r>
            <a:r>
              <a:rPr sz="1400" b="1" spc="-20" dirty="0">
                <a:solidFill>
                  <a:srgbClr val="F6EE54"/>
                </a:solidFill>
                <a:latin typeface="Cambria" panose="02040503050406030204" pitchFamily="18" charset="0"/>
                <a:cs typeface="Tahoma"/>
              </a:rPr>
              <a:t>ai</a:t>
            </a:r>
            <a:r>
              <a:rPr sz="1400" b="1" spc="-35" dirty="0">
                <a:solidFill>
                  <a:srgbClr val="F6EE54"/>
                </a:solidFill>
                <a:latin typeface="Cambria" panose="02040503050406030204" pitchFamily="18" charset="0"/>
                <a:cs typeface="Tahoma"/>
              </a:rPr>
              <a:t>ning</a:t>
            </a:r>
            <a:r>
              <a:rPr sz="1400" b="1" spc="-25" dirty="0">
                <a:solidFill>
                  <a:srgbClr val="F6EE54"/>
                </a:solidFill>
                <a:latin typeface="Cambria" panose="02040503050406030204" pitchFamily="18" charset="0"/>
                <a:cs typeface="Tahoma"/>
              </a:rPr>
              <a:t> </a:t>
            </a:r>
            <a:r>
              <a:rPr sz="1400" b="1" spc="-190" dirty="0">
                <a:solidFill>
                  <a:srgbClr val="F6EE54"/>
                </a:solidFill>
                <a:latin typeface="Cambria" panose="02040503050406030204" pitchFamily="18" charset="0"/>
                <a:cs typeface="Tahoma"/>
              </a:rPr>
              <a:t>–</a:t>
            </a:r>
            <a:r>
              <a:rPr sz="1400" b="1" spc="-25" dirty="0">
                <a:solidFill>
                  <a:srgbClr val="FFFFFF"/>
                </a:solidFill>
                <a:latin typeface="Cambria" panose="02040503050406030204" pitchFamily="18" charset="0"/>
                <a:cs typeface="Tahoma"/>
              </a:rPr>
              <a:t> </a:t>
            </a:r>
            <a:r>
              <a:rPr sz="1400" b="1" spc="-35" dirty="0">
                <a:solidFill>
                  <a:srgbClr val="FFFFFF"/>
                </a:solidFill>
                <a:latin typeface="Cambria" panose="02040503050406030204" pitchFamily="18" charset="0"/>
                <a:cs typeface="Tahoma"/>
              </a:rPr>
              <a:t>U</a:t>
            </a:r>
            <a:r>
              <a:rPr sz="1400" b="1" spc="-25" dirty="0">
                <a:solidFill>
                  <a:srgbClr val="FFFFFF"/>
                </a:solidFill>
                <a:latin typeface="Cambria" panose="02040503050406030204" pitchFamily="18" charset="0"/>
                <a:cs typeface="Tahoma"/>
              </a:rPr>
              <a:t>A</a:t>
            </a:r>
            <a:r>
              <a:rPr sz="1400" b="1" spc="-135" dirty="0">
                <a:solidFill>
                  <a:srgbClr val="FFFFFF"/>
                </a:solidFill>
                <a:latin typeface="Cambria" panose="02040503050406030204" pitchFamily="18" charset="0"/>
                <a:cs typeface="Tahoma"/>
              </a:rPr>
              <a:t>E</a:t>
            </a:r>
            <a:r>
              <a:rPr sz="1400" b="1" spc="-40" dirty="0">
                <a:solidFill>
                  <a:srgbClr val="FFFFFF"/>
                </a:solidFill>
                <a:latin typeface="Cambria" panose="02040503050406030204" pitchFamily="18" charset="0"/>
                <a:cs typeface="Tahoma"/>
              </a:rPr>
              <a:t> </a:t>
            </a:r>
            <a:r>
              <a:rPr sz="1400" b="1" spc="-45" dirty="0">
                <a:solidFill>
                  <a:srgbClr val="FFFFFF"/>
                </a:solidFill>
                <a:latin typeface="Cambria" panose="02040503050406030204" pitchFamily="18" charset="0"/>
                <a:cs typeface="Tahoma"/>
              </a:rPr>
              <a:t>Ban</a:t>
            </a:r>
            <a:r>
              <a:rPr sz="1400" b="1" spc="-35" dirty="0">
                <a:solidFill>
                  <a:srgbClr val="FFFFFF"/>
                </a:solidFill>
                <a:latin typeface="Cambria" panose="02040503050406030204" pitchFamily="18" charset="0"/>
                <a:cs typeface="Tahoma"/>
              </a:rPr>
              <a:t>k</a:t>
            </a:r>
            <a:r>
              <a:rPr sz="1400" b="1" spc="-30" dirty="0">
                <a:solidFill>
                  <a:srgbClr val="FFFFFF"/>
                </a:solidFill>
                <a:latin typeface="Cambria" panose="02040503050406030204" pitchFamily="18" charset="0"/>
                <a:cs typeface="Tahoma"/>
              </a:rPr>
              <a:t> </a:t>
            </a:r>
            <a:r>
              <a:rPr sz="1400" b="1" spc="-110" dirty="0">
                <a:solidFill>
                  <a:srgbClr val="FFFFFF"/>
                </a:solidFill>
                <a:latin typeface="Cambria" panose="02040503050406030204" pitchFamily="18" charset="0"/>
                <a:cs typeface="Tahoma"/>
              </a:rPr>
              <a:t>/  </a:t>
            </a:r>
            <a:r>
              <a:rPr sz="1400" b="1" spc="-60" dirty="0">
                <a:solidFill>
                  <a:srgbClr val="FFFFFF"/>
                </a:solidFill>
                <a:latin typeface="Cambria" panose="02040503050406030204" pitchFamily="18" charset="0"/>
                <a:cs typeface="Tahoma"/>
              </a:rPr>
              <a:t>other</a:t>
            </a:r>
            <a:r>
              <a:rPr sz="1400" b="1" spc="-45" dirty="0">
                <a:solidFill>
                  <a:srgbClr val="FFFFFF"/>
                </a:solidFill>
                <a:latin typeface="Cambria" panose="02040503050406030204" pitchFamily="18" charset="0"/>
                <a:cs typeface="Tahoma"/>
              </a:rPr>
              <a:t> Creditors </a:t>
            </a:r>
            <a:r>
              <a:rPr sz="1400" b="1" spc="-40" dirty="0">
                <a:solidFill>
                  <a:srgbClr val="FFFFFF"/>
                </a:solidFill>
                <a:latin typeface="Cambria" panose="02040503050406030204" pitchFamily="18" charset="0"/>
                <a:cs typeface="Tahoma"/>
              </a:rPr>
              <a:t> </a:t>
            </a:r>
            <a:r>
              <a:rPr sz="1400" b="1" spc="-20" dirty="0">
                <a:solidFill>
                  <a:srgbClr val="FFFFFF"/>
                </a:solidFill>
                <a:latin typeface="Cambria" panose="02040503050406030204" pitchFamily="18" charset="0"/>
                <a:cs typeface="Tahoma"/>
              </a:rPr>
              <a:t>Remedial</a:t>
            </a:r>
            <a:r>
              <a:rPr sz="1400" b="1" spc="-85" dirty="0">
                <a:solidFill>
                  <a:srgbClr val="FFFFFF"/>
                </a:solidFill>
                <a:latin typeface="Cambria" panose="02040503050406030204" pitchFamily="18" charset="0"/>
                <a:cs typeface="Tahoma"/>
              </a:rPr>
              <a:t> </a:t>
            </a:r>
            <a:r>
              <a:rPr sz="1400" b="1" spc="-15" dirty="0">
                <a:solidFill>
                  <a:srgbClr val="FFFFFF"/>
                </a:solidFill>
                <a:latin typeface="Cambria" panose="02040503050406030204" pitchFamily="18" charset="0"/>
                <a:cs typeface="Tahoma"/>
              </a:rPr>
              <a:t>Collections </a:t>
            </a:r>
            <a:r>
              <a:rPr sz="1400" b="1" spc="-395" dirty="0">
                <a:solidFill>
                  <a:srgbClr val="FFFFFF"/>
                </a:solidFill>
                <a:latin typeface="Cambria" panose="02040503050406030204" pitchFamily="18" charset="0"/>
                <a:cs typeface="Tahoma"/>
              </a:rPr>
              <a:t> </a:t>
            </a:r>
            <a:r>
              <a:rPr sz="1400" b="1" spc="-140" dirty="0">
                <a:solidFill>
                  <a:srgbClr val="FFFFFF"/>
                </a:solidFill>
                <a:latin typeface="Cambria" panose="02040503050406030204" pitchFamily="18" charset="0"/>
                <a:cs typeface="Tahoma"/>
              </a:rPr>
              <a:t>&amp;</a:t>
            </a:r>
            <a:r>
              <a:rPr sz="1400" b="1" spc="-25" dirty="0">
                <a:solidFill>
                  <a:srgbClr val="FFFFFF"/>
                </a:solidFill>
                <a:latin typeface="Cambria" panose="02040503050406030204" pitchFamily="18" charset="0"/>
                <a:cs typeface="Tahoma"/>
              </a:rPr>
              <a:t> </a:t>
            </a:r>
            <a:r>
              <a:rPr sz="1400" b="1" dirty="0">
                <a:solidFill>
                  <a:srgbClr val="FFFFFF"/>
                </a:solidFill>
                <a:latin typeface="Cambria" panose="02040503050406030204" pitchFamily="18" charset="0"/>
                <a:cs typeface="Tahoma"/>
              </a:rPr>
              <a:t>Re</a:t>
            </a:r>
            <a:r>
              <a:rPr sz="1400" b="1" spc="5" dirty="0">
                <a:solidFill>
                  <a:srgbClr val="FFFFFF"/>
                </a:solidFill>
                <a:latin typeface="Cambria" panose="02040503050406030204" pitchFamily="18" charset="0"/>
                <a:cs typeface="Tahoma"/>
              </a:rPr>
              <a:t>c</a:t>
            </a:r>
            <a:r>
              <a:rPr sz="1400" b="1" dirty="0">
                <a:solidFill>
                  <a:srgbClr val="FFFFFF"/>
                </a:solidFill>
                <a:latin typeface="Cambria" panose="02040503050406030204" pitchFamily="18" charset="0"/>
                <a:cs typeface="Tahoma"/>
              </a:rPr>
              <a:t>o</a:t>
            </a:r>
            <a:r>
              <a:rPr sz="1400" b="1" spc="10" dirty="0">
                <a:solidFill>
                  <a:srgbClr val="FFFFFF"/>
                </a:solidFill>
                <a:latin typeface="Cambria" panose="02040503050406030204" pitchFamily="18" charset="0"/>
                <a:cs typeface="Tahoma"/>
              </a:rPr>
              <a:t>v</a:t>
            </a:r>
            <a:r>
              <a:rPr sz="1400" b="1" spc="-65" dirty="0">
                <a:solidFill>
                  <a:srgbClr val="FFFFFF"/>
                </a:solidFill>
                <a:latin typeface="Cambria" panose="02040503050406030204" pitchFamily="18" charset="0"/>
                <a:cs typeface="Tahoma"/>
              </a:rPr>
              <a:t>eri</a:t>
            </a:r>
            <a:r>
              <a:rPr sz="1400" b="1" spc="-25" dirty="0">
                <a:solidFill>
                  <a:srgbClr val="FFFFFF"/>
                </a:solidFill>
                <a:latin typeface="Cambria" panose="02040503050406030204" pitchFamily="18" charset="0"/>
                <a:cs typeface="Tahoma"/>
              </a:rPr>
              <a:t>e</a:t>
            </a:r>
            <a:r>
              <a:rPr sz="1400" b="1" spc="-20" dirty="0">
                <a:solidFill>
                  <a:srgbClr val="FFFFFF"/>
                </a:solidFill>
                <a:latin typeface="Cambria" panose="02040503050406030204" pitchFamily="18" charset="0"/>
                <a:cs typeface="Tahoma"/>
              </a:rPr>
              <a:t>s</a:t>
            </a:r>
            <a:r>
              <a:rPr sz="1400" b="1" spc="-40" dirty="0">
                <a:solidFill>
                  <a:srgbClr val="FFFFFF"/>
                </a:solidFill>
                <a:latin typeface="Cambria" panose="02040503050406030204" pitchFamily="18" charset="0"/>
                <a:cs typeface="Tahoma"/>
              </a:rPr>
              <a:t> </a:t>
            </a:r>
            <a:r>
              <a:rPr sz="1400" b="1" spc="-15" dirty="0">
                <a:solidFill>
                  <a:srgbClr val="FFFFFF"/>
                </a:solidFill>
                <a:latin typeface="Cambria" panose="02040503050406030204" pitchFamily="18" charset="0"/>
                <a:cs typeface="Tahoma"/>
              </a:rPr>
              <a:t>-</a:t>
            </a:r>
            <a:r>
              <a:rPr sz="1400" b="1" spc="-30" dirty="0">
                <a:solidFill>
                  <a:srgbClr val="FFFFFF"/>
                </a:solidFill>
                <a:latin typeface="Cambria" panose="02040503050406030204" pitchFamily="18" charset="0"/>
                <a:cs typeface="Tahoma"/>
              </a:rPr>
              <a:t> </a:t>
            </a:r>
            <a:r>
              <a:rPr sz="1400" spc="-265" dirty="0">
                <a:solidFill>
                  <a:srgbClr val="FFFFFF"/>
                </a:solidFill>
                <a:latin typeface="Cambria" panose="02040503050406030204" pitchFamily="18" charset="0"/>
                <a:cs typeface="Verdana"/>
              </a:rPr>
              <a:t>T</a:t>
            </a:r>
            <a:r>
              <a:rPr sz="1400" spc="90" dirty="0">
                <a:solidFill>
                  <a:srgbClr val="FFFFFF"/>
                </a:solidFill>
                <a:latin typeface="Cambria" panose="02040503050406030204" pitchFamily="18" charset="0"/>
                <a:cs typeface="Verdana"/>
              </a:rPr>
              <a:t>a</a:t>
            </a:r>
            <a:r>
              <a:rPr sz="1400" spc="55" dirty="0">
                <a:solidFill>
                  <a:srgbClr val="FFFFFF"/>
                </a:solidFill>
                <a:latin typeface="Cambria" panose="02040503050406030204" pitchFamily="18" charset="0"/>
                <a:cs typeface="Verdana"/>
              </a:rPr>
              <a:t>dd  </a:t>
            </a:r>
            <a:r>
              <a:rPr sz="1400" spc="10" dirty="0">
                <a:solidFill>
                  <a:srgbClr val="FFFFFF"/>
                </a:solidFill>
                <a:latin typeface="Cambria" panose="02040503050406030204" pitchFamily="18" charset="0"/>
                <a:cs typeface="Verdana"/>
              </a:rPr>
              <a:t>Value </a:t>
            </a:r>
            <a:r>
              <a:rPr sz="1400" spc="-20" dirty="0">
                <a:solidFill>
                  <a:srgbClr val="FFFFFF"/>
                </a:solidFill>
                <a:latin typeface="Cambria" panose="02040503050406030204" pitchFamily="18" charset="0"/>
                <a:cs typeface="Verdana"/>
              </a:rPr>
              <a:t>to </a:t>
            </a:r>
            <a:r>
              <a:rPr sz="1400" spc="5" dirty="0">
                <a:solidFill>
                  <a:srgbClr val="FFFFFF"/>
                </a:solidFill>
                <a:latin typeface="Cambria" panose="02040503050406030204" pitchFamily="18" charset="0"/>
                <a:cs typeface="Verdana"/>
              </a:rPr>
              <a:t>achieving </a:t>
            </a:r>
            <a:r>
              <a:rPr sz="1400" spc="10" dirty="0">
                <a:solidFill>
                  <a:srgbClr val="FFFFFF"/>
                </a:solidFill>
                <a:latin typeface="Cambria" panose="02040503050406030204" pitchFamily="18" charset="0"/>
                <a:cs typeface="Verdana"/>
              </a:rPr>
              <a:t> </a:t>
            </a:r>
            <a:r>
              <a:rPr sz="1400" spc="-70" dirty="0">
                <a:solidFill>
                  <a:srgbClr val="FFFFFF"/>
                </a:solidFill>
                <a:latin typeface="Cambria" panose="02040503050406030204" pitchFamily="18" charset="0"/>
                <a:cs typeface="Verdana"/>
              </a:rPr>
              <a:t>Targets.</a:t>
            </a:r>
            <a:endParaRPr sz="1400" dirty="0">
              <a:latin typeface="Cambria" panose="02040503050406030204" pitchFamily="18" charset="0"/>
              <a:cs typeface="Verdana"/>
            </a:endParaRPr>
          </a:p>
        </p:txBody>
      </p:sp>
      <p:pic>
        <p:nvPicPr>
          <p:cNvPr id="23" name="object 23"/>
          <p:cNvPicPr/>
          <p:nvPr/>
        </p:nvPicPr>
        <p:blipFill>
          <a:blip r:embed="rId12" cstate="print"/>
          <a:stretch>
            <a:fillRect/>
          </a:stretch>
        </p:blipFill>
        <p:spPr>
          <a:xfrm>
            <a:off x="524255" y="4811267"/>
            <a:ext cx="2222754" cy="1315974"/>
          </a:xfrm>
          <a:prstGeom prst="rect">
            <a:avLst/>
          </a:prstGeom>
        </p:spPr>
      </p:pic>
      <p:sp>
        <p:nvSpPr>
          <p:cNvPr id="24" name="object 24"/>
          <p:cNvSpPr txBox="1"/>
          <p:nvPr/>
        </p:nvSpPr>
        <p:spPr>
          <a:xfrm>
            <a:off x="669442" y="5016246"/>
            <a:ext cx="1889760" cy="849207"/>
          </a:xfrm>
          <a:prstGeom prst="rect">
            <a:avLst/>
          </a:prstGeom>
        </p:spPr>
        <p:txBody>
          <a:bodyPr vert="horz" wrap="square" lIns="0" tIns="30480" rIns="0" bIns="0" rtlCol="0">
            <a:spAutoFit/>
          </a:bodyPr>
          <a:lstStyle/>
          <a:p>
            <a:pPr marL="12065" marR="5080" indent="635" algn="ctr">
              <a:lnSpc>
                <a:spcPct val="91900"/>
              </a:lnSpc>
              <a:spcBef>
                <a:spcPts val="240"/>
              </a:spcBef>
            </a:pPr>
            <a:r>
              <a:rPr sz="1400" b="1" spc="-50" dirty="0">
                <a:solidFill>
                  <a:srgbClr val="F6EE54"/>
                </a:solidFill>
                <a:latin typeface="Cambria" panose="02040503050406030204" pitchFamily="18" charset="0"/>
                <a:cs typeface="Tahoma"/>
              </a:rPr>
              <a:t>Mentorship</a:t>
            </a:r>
            <a:r>
              <a:rPr sz="1400" b="1" spc="-35" dirty="0">
                <a:solidFill>
                  <a:srgbClr val="F6EE54"/>
                </a:solidFill>
                <a:latin typeface="Cambria" panose="02040503050406030204" pitchFamily="18" charset="0"/>
                <a:cs typeface="Tahoma"/>
              </a:rPr>
              <a:t> </a:t>
            </a:r>
            <a:r>
              <a:rPr lang="en-US" sz="1400" b="1" spc="-35" dirty="0">
                <a:solidFill>
                  <a:srgbClr val="F6EE54"/>
                </a:solidFill>
                <a:latin typeface="Cambria" panose="02040503050406030204" pitchFamily="18" charset="0"/>
                <a:cs typeface="Tahoma"/>
              </a:rPr>
              <a:t>– </a:t>
            </a:r>
            <a:r>
              <a:rPr lang="en-US" sz="1400" b="1" spc="-55" dirty="0">
                <a:solidFill>
                  <a:srgbClr val="FFFFFF"/>
                </a:solidFill>
                <a:latin typeface="Cambria" panose="02040503050406030204" pitchFamily="18" charset="0"/>
                <a:cs typeface="Tahoma"/>
              </a:rPr>
              <a:t>f</a:t>
            </a:r>
          </a:p>
          <a:p>
            <a:pPr marL="12065" marR="5080" indent="635" algn="ctr">
              <a:lnSpc>
                <a:spcPct val="91900"/>
              </a:lnSpc>
              <a:spcBef>
                <a:spcPts val="240"/>
              </a:spcBef>
            </a:pPr>
            <a:r>
              <a:rPr sz="1400" b="1" spc="-20" dirty="0">
                <a:solidFill>
                  <a:srgbClr val="FFFFFF"/>
                </a:solidFill>
                <a:latin typeface="Cambria" panose="02040503050406030204" pitchFamily="18" charset="0"/>
                <a:cs typeface="Tahoma"/>
              </a:rPr>
              <a:t>Remedial </a:t>
            </a:r>
            <a:r>
              <a:rPr sz="1400" b="1" spc="-15" dirty="0">
                <a:solidFill>
                  <a:srgbClr val="FFFFFF"/>
                </a:solidFill>
                <a:latin typeface="Cambria" panose="02040503050406030204" pitchFamily="18" charset="0"/>
                <a:cs typeface="Tahoma"/>
              </a:rPr>
              <a:t> Collection</a:t>
            </a:r>
            <a:r>
              <a:rPr sz="1400" b="1" spc="-25" dirty="0">
                <a:solidFill>
                  <a:srgbClr val="FFFFFF"/>
                </a:solidFill>
                <a:latin typeface="Cambria" panose="02040503050406030204" pitchFamily="18" charset="0"/>
                <a:cs typeface="Tahoma"/>
              </a:rPr>
              <a:t>s</a:t>
            </a:r>
            <a:r>
              <a:rPr sz="1400" b="1" spc="-100" dirty="0">
                <a:solidFill>
                  <a:srgbClr val="FFFFFF"/>
                </a:solidFill>
                <a:latin typeface="Cambria" panose="02040503050406030204" pitchFamily="18" charset="0"/>
                <a:cs typeface="Tahoma"/>
              </a:rPr>
              <a:t>/Re</a:t>
            </a:r>
            <a:r>
              <a:rPr sz="1400" b="1" spc="10" dirty="0">
                <a:solidFill>
                  <a:srgbClr val="FFFFFF"/>
                </a:solidFill>
                <a:latin typeface="Cambria" panose="02040503050406030204" pitchFamily="18" charset="0"/>
                <a:cs typeface="Tahoma"/>
              </a:rPr>
              <a:t>cove</a:t>
            </a:r>
            <a:r>
              <a:rPr sz="1400" b="1" dirty="0">
                <a:solidFill>
                  <a:srgbClr val="FFFFFF"/>
                </a:solidFill>
                <a:latin typeface="Cambria" panose="02040503050406030204" pitchFamily="18" charset="0"/>
                <a:cs typeface="Tahoma"/>
              </a:rPr>
              <a:t>r</a:t>
            </a:r>
            <a:r>
              <a:rPr lang="en-US" sz="1400" b="1" spc="5" dirty="0">
                <a:solidFill>
                  <a:srgbClr val="FFFFFF"/>
                </a:solidFill>
                <a:latin typeface="Cambria" panose="02040503050406030204" pitchFamily="18" charset="0"/>
                <a:cs typeface="Tahoma"/>
              </a:rPr>
              <a:t>y</a:t>
            </a:r>
            <a:r>
              <a:rPr sz="1400" b="1" spc="5" dirty="0">
                <a:solidFill>
                  <a:srgbClr val="FFFFFF"/>
                </a:solidFill>
                <a:latin typeface="Cambria" panose="02040503050406030204" pitchFamily="18" charset="0"/>
                <a:cs typeface="Tahoma"/>
              </a:rPr>
              <a:t>  </a:t>
            </a:r>
            <a:r>
              <a:rPr sz="1400" b="1" spc="-114" dirty="0">
                <a:solidFill>
                  <a:srgbClr val="FFFFFF"/>
                </a:solidFill>
                <a:latin typeface="Cambria" panose="02040503050406030204" pitchFamily="18" charset="0"/>
                <a:cs typeface="Tahoma"/>
              </a:rPr>
              <a:t>Staf</a:t>
            </a:r>
            <a:r>
              <a:rPr sz="1400" b="1" spc="-85" dirty="0">
                <a:solidFill>
                  <a:srgbClr val="FFFFFF"/>
                </a:solidFill>
                <a:latin typeface="Cambria" panose="02040503050406030204" pitchFamily="18" charset="0"/>
                <a:cs typeface="Tahoma"/>
              </a:rPr>
              <a:t>f</a:t>
            </a:r>
            <a:r>
              <a:rPr sz="1400" b="1" spc="-35" dirty="0">
                <a:solidFill>
                  <a:srgbClr val="FFFFFF"/>
                </a:solidFill>
                <a:latin typeface="Cambria" panose="02040503050406030204" pitchFamily="18" charset="0"/>
                <a:cs typeface="Tahoma"/>
              </a:rPr>
              <a:t> </a:t>
            </a:r>
            <a:r>
              <a:rPr sz="1400" b="1" spc="-15" dirty="0">
                <a:solidFill>
                  <a:srgbClr val="FFFFFF"/>
                </a:solidFill>
                <a:latin typeface="Cambria" panose="02040503050406030204" pitchFamily="18" charset="0"/>
                <a:cs typeface="Tahoma"/>
              </a:rPr>
              <a:t>o</a:t>
            </a:r>
            <a:r>
              <a:rPr sz="1400" b="1" spc="-10" dirty="0">
                <a:solidFill>
                  <a:srgbClr val="FFFFFF"/>
                </a:solidFill>
                <a:latin typeface="Cambria" panose="02040503050406030204" pitchFamily="18" charset="0"/>
                <a:cs typeface="Tahoma"/>
              </a:rPr>
              <a:t>n</a:t>
            </a:r>
            <a:r>
              <a:rPr sz="1400" b="1" spc="-20" dirty="0">
                <a:solidFill>
                  <a:srgbClr val="FFFFFF"/>
                </a:solidFill>
                <a:latin typeface="Cambria" panose="02040503050406030204" pitchFamily="18" charset="0"/>
                <a:cs typeface="Tahoma"/>
              </a:rPr>
              <a:t> </a:t>
            </a:r>
            <a:r>
              <a:rPr sz="1400" b="1" spc="-120" dirty="0">
                <a:solidFill>
                  <a:srgbClr val="FFFFFF"/>
                </a:solidFill>
                <a:latin typeface="Cambria" panose="02040503050406030204" pitchFamily="18" charset="0"/>
                <a:cs typeface="Tahoma"/>
              </a:rPr>
              <a:t>s</a:t>
            </a:r>
            <a:r>
              <a:rPr sz="1400" b="1" spc="-75" dirty="0">
                <a:solidFill>
                  <a:srgbClr val="FFFFFF"/>
                </a:solidFill>
                <a:latin typeface="Cambria" panose="02040503050406030204" pitchFamily="18" charset="0"/>
                <a:cs typeface="Tahoma"/>
              </a:rPr>
              <a:t>i</a:t>
            </a:r>
            <a:r>
              <a:rPr sz="1400" b="1" spc="-50" dirty="0">
                <a:solidFill>
                  <a:srgbClr val="FFFFFF"/>
                </a:solidFill>
                <a:latin typeface="Cambria" panose="02040503050406030204" pitchFamily="18" charset="0"/>
                <a:cs typeface="Tahoma"/>
              </a:rPr>
              <a:t>te.</a:t>
            </a:r>
            <a:endParaRPr sz="1400" dirty="0">
              <a:latin typeface="Cambria" panose="02040503050406030204" pitchFamily="18" charset="0"/>
              <a:cs typeface="Tahoma"/>
            </a:endParaRPr>
          </a:p>
        </p:txBody>
      </p:sp>
      <p:pic>
        <p:nvPicPr>
          <p:cNvPr id="25" name="object 25"/>
          <p:cNvPicPr/>
          <p:nvPr/>
        </p:nvPicPr>
        <p:blipFill>
          <a:blip r:embed="rId13" cstate="print"/>
          <a:stretch>
            <a:fillRect/>
          </a:stretch>
        </p:blipFill>
        <p:spPr>
          <a:xfrm>
            <a:off x="2788920" y="4811267"/>
            <a:ext cx="2131313" cy="1315974"/>
          </a:xfrm>
          <a:prstGeom prst="rect">
            <a:avLst/>
          </a:prstGeom>
        </p:spPr>
      </p:pic>
      <p:sp>
        <p:nvSpPr>
          <p:cNvPr id="26" name="object 26"/>
          <p:cNvSpPr txBox="1"/>
          <p:nvPr/>
        </p:nvSpPr>
        <p:spPr>
          <a:xfrm>
            <a:off x="2892196" y="5116269"/>
            <a:ext cx="1850491" cy="650371"/>
          </a:xfrm>
          <a:prstGeom prst="rect">
            <a:avLst/>
          </a:prstGeom>
        </p:spPr>
        <p:txBody>
          <a:bodyPr vert="horz" wrap="square" lIns="0" tIns="29845" rIns="0" bIns="0" rtlCol="0">
            <a:spAutoFit/>
          </a:bodyPr>
          <a:lstStyle/>
          <a:p>
            <a:pPr marL="12700" marR="5080" algn="ctr">
              <a:lnSpc>
                <a:spcPct val="92200"/>
              </a:lnSpc>
              <a:spcBef>
                <a:spcPts val="235"/>
              </a:spcBef>
            </a:pPr>
            <a:r>
              <a:rPr sz="1400" b="1" spc="20" dirty="0">
                <a:solidFill>
                  <a:srgbClr val="F6EE54"/>
                </a:solidFill>
                <a:latin typeface="Cambria" panose="02040503050406030204" pitchFamily="18" charset="0"/>
                <a:cs typeface="Tahoma"/>
              </a:rPr>
              <a:t>CPV</a:t>
            </a:r>
            <a:r>
              <a:rPr sz="1400" b="1" spc="-55" dirty="0">
                <a:solidFill>
                  <a:srgbClr val="F6EE54"/>
                </a:solidFill>
                <a:latin typeface="Cambria" panose="02040503050406030204" pitchFamily="18" charset="0"/>
                <a:cs typeface="Tahoma"/>
              </a:rPr>
              <a:t> </a:t>
            </a:r>
            <a:r>
              <a:rPr sz="1400" b="1" spc="-45" dirty="0">
                <a:solidFill>
                  <a:srgbClr val="F6EE54"/>
                </a:solidFill>
                <a:latin typeface="Cambria" panose="02040503050406030204" pitchFamily="18" charset="0"/>
                <a:cs typeface="Tahoma"/>
              </a:rPr>
              <a:t>(Client</a:t>
            </a:r>
            <a:r>
              <a:rPr sz="1400" b="1" spc="-55" dirty="0">
                <a:solidFill>
                  <a:srgbClr val="F6EE54"/>
                </a:solidFill>
                <a:latin typeface="Cambria" panose="02040503050406030204" pitchFamily="18" charset="0"/>
                <a:cs typeface="Tahoma"/>
              </a:rPr>
              <a:t> </a:t>
            </a:r>
            <a:r>
              <a:rPr sz="1400" b="1" spc="-35" dirty="0">
                <a:solidFill>
                  <a:srgbClr val="F6EE54"/>
                </a:solidFill>
                <a:latin typeface="Cambria" panose="02040503050406030204" pitchFamily="18" charset="0"/>
                <a:cs typeface="Tahoma"/>
              </a:rPr>
              <a:t>Phone </a:t>
            </a:r>
            <a:r>
              <a:rPr sz="1400" b="1" spc="-395" dirty="0">
                <a:solidFill>
                  <a:srgbClr val="F6EE54"/>
                </a:solidFill>
                <a:latin typeface="Cambria" panose="02040503050406030204" pitchFamily="18" charset="0"/>
                <a:cs typeface="Tahoma"/>
              </a:rPr>
              <a:t> </a:t>
            </a:r>
            <a:r>
              <a:rPr sz="1400" b="1" spc="-45" dirty="0">
                <a:solidFill>
                  <a:srgbClr val="F6EE54"/>
                </a:solidFill>
                <a:latin typeface="Cambria" panose="02040503050406030204" pitchFamily="18" charset="0"/>
                <a:cs typeface="Tahoma"/>
              </a:rPr>
              <a:t>Verification</a:t>
            </a:r>
            <a:r>
              <a:rPr lang="en-US" sz="1400" b="1" spc="-45" dirty="0">
                <a:solidFill>
                  <a:srgbClr val="FFFFFF"/>
                </a:solidFill>
                <a:latin typeface="Cambria" panose="02040503050406030204" pitchFamily="18" charset="0"/>
                <a:cs typeface="Tahoma"/>
              </a:rPr>
              <a:t>-</a:t>
            </a:r>
          </a:p>
          <a:p>
            <a:pPr marL="12700" marR="5080" algn="ctr">
              <a:lnSpc>
                <a:spcPct val="92200"/>
              </a:lnSpc>
              <a:spcBef>
                <a:spcPts val="235"/>
              </a:spcBef>
            </a:pPr>
            <a:r>
              <a:rPr lang="en-US" sz="1400" b="1" spc="-45" dirty="0">
                <a:solidFill>
                  <a:srgbClr val="FFFFFF"/>
                </a:solidFill>
                <a:latin typeface="Cambria" panose="02040503050406030204" pitchFamily="18" charset="0"/>
                <a:cs typeface="Tahoma"/>
              </a:rPr>
              <a:t>UAE Bank Agreements</a:t>
            </a:r>
            <a:r>
              <a:rPr sz="1400" b="1" spc="-30" dirty="0">
                <a:solidFill>
                  <a:srgbClr val="FFFFFF"/>
                </a:solidFill>
                <a:latin typeface="Cambria" panose="02040503050406030204" pitchFamily="18" charset="0"/>
                <a:cs typeface="Tahoma"/>
              </a:rPr>
              <a:t>.</a:t>
            </a:r>
            <a:endParaRPr sz="1400" dirty="0">
              <a:latin typeface="Cambria" panose="02040503050406030204" pitchFamily="18" charset="0"/>
              <a:cs typeface="Tahoma"/>
            </a:endParaRPr>
          </a:p>
        </p:txBody>
      </p:sp>
      <p:pic>
        <p:nvPicPr>
          <p:cNvPr id="27" name="object 27"/>
          <p:cNvPicPr/>
          <p:nvPr/>
        </p:nvPicPr>
        <p:blipFill>
          <a:blip r:embed="rId14" cstate="print"/>
          <a:stretch>
            <a:fillRect/>
          </a:stretch>
        </p:blipFill>
        <p:spPr>
          <a:xfrm>
            <a:off x="5029200" y="4811267"/>
            <a:ext cx="2169413" cy="1315974"/>
          </a:xfrm>
          <a:prstGeom prst="rect">
            <a:avLst/>
          </a:prstGeom>
        </p:spPr>
      </p:pic>
      <p:sp>
        <p:nvSpPr>
          <p:cNvPr id="28" name="object 28"/>
          <p:cNvSpPr txBox="1"/>
          <p:nvPr/>
        </p:nvSpPr>
        <p:spPr>
          <a:xfrm>
            <a:off x="5182870" y="4918075"/>
            <a:ext cx="1824989" cy="1021113"/>
          </a:xfrm>
          <a:prstGeom prst="rect">
            <a:avLst/>
          </a:prstGeom>
        </p:spPr>
        <p:txBody>
          <a:bodyPr vert="horz" wrap="square" lIns="0" tIns="29845" rIns="0" bIns="0" rtlCol="0">
            <a:spAutoFit/>
          </a:bodyPr>
          <a:lstStyle/>
          <a:p>
            <a:pPr marL="12700" marR="5080" indent="635" algn="ctr">
              <a:lnSpc>
                <a:spcPct val="92000"/>
              </a:lnSpc>
              <a:spcBef>
                <a:spcPts val="235"/>
              </a:spcBef>
            </a:pPr>
            <a:r>
              <a:rPr lang="en-US" sz="1400" b="1" spc="-35" dirty="0">
                <a:solidFill>
                  <a:srgbClr val="F6EE54"/>
                </a:solidFill>
                <a:latin typeface="Cambria" panose="02040503050406030204" pitchFamily="18" charset="0"/>
                <a:cs typeface="Tahoma"/>
              </a:rPr>
              <a:t>Specialist Agreements - </a:t>
            </a:r>
            <a:r>
              <a:rPr sz="1400" b="1" spc="-35" dirty="0">
                <a:solidFill>
                  <a:srgbClr val="FFFFFF"/>
                </a:solidFill>
                <a:latin typeface="Cambria" panose="02040503050406030204" pitchFamily="18" charset="0"/>
                <a:cs typeface="Tahoma"/>
              </a:rPr>
              <a:t>U</a:t>
            </a:r>
            <a:r>
              <a:rPr sz="1400" b="1" spc="-25" dirty="0">
                <a:solidFill>
                  <a:srgbClr val="FFFFFF"/>
                </a:solidFill>
                <a:latin typeface="Cambria" panose="02040503050406030204" pitchFamily="18" charset="0"/>
                <a:cs typeface="Tahoma"/>
              </a:rPr>
              <a:t>A</a:t>
            </a:r>
            <a:r>
              <a:rPr sz="1400" b="1" spc="-135" dirty="0">
                <a:solidFill>
                  <a:srgbClr val="FFFFFF"/>
                </a:solidFill>
                <a:latin typeface="Cambria" panose="02040503050406030204" pitchFamily="18" charset="0"/>
                <a:cs typeface="Tahoma"/>
              </a:rPr>
              <a:t>E</a:t>
            </a:r>
            <a:r>
              <a:rPr sz="1400" b="1" spc="-40" dirty="0">
                <a:solidFill>
                  <a:srgbClr val="FFFFFF"/>
                </a:solidFill>
                <a:latin typeface="Cambria" panose="02040503050406030204" pitchFamily="18" charset="0"/>
                <a:cs typeface="Tahoma"/>
              </a:rPr>
              <a:t> </a:t>
            </a:r>
            <a:r>
              <a:rPr sz="1400" b="1" spc="-45" dirty="0">
                <a:solidFill>
                  <a:srgbClr val="FFFFFF"/>
                </a:solidFill>
                <a:latin typeface="Cambria" panose="02040503050406030204" pitchFamily="18" charset="0"/>
                <a:cs typeface="Tahoma"/>
              </a:rPr>
              <a:t>Ban</a:t>
            </a:r>
            <a:r>
              <a:rPr sz="1400" b="1" spc="-35" dirty="0">
                <a:solidFill>
                  <a:srgbClr val="FFFFFF"/>
                </a:solidFill>
                <a:latin typeface="Cambria" panose="02040503050406030204" pitchFamily="18" charset="0"/>
                <a:cs typeface="Tahoma"/>
              </a:rPr>
              <a:t>k</a:t>
            </a:r>
            <a:r>
              <a:rPr sz="1400" b="1" spc="-30" dirty="0">
                <a:solidFill>
                  <a:srgbClr val="FFFFFF"/>
                </a:solidFill>
                <a:latin typeface="Cambria" panose="02040503050406030204" pitchFamily="18" charset="0"/>
                <a:cs typeface="Tahoma"/>
              </a:rPr>
              <a:t> </a:t>
            </a:r>
            <a:r>
              <a:rPr sz="1400" b="1" spc="-165" dirty="0">
                <a:solidFill>
                  <a:srgbClr val="FFFFFF"/>
                </a:solidFill>
                <a:latin typeface="Cambria" panose="02040503050406030204" pitchFamily="18" charset="0"/>
                <a:cs typeface="Tahoma"/>
              </a:rPr>
              <a:t>/</a:t>
            </a:r>
            <a:r>
              <a:rPr sz="1400" b="1" spc="-25" dirty="0">
                <a:solidFill>
                  <a:srgbClr val="FFFFFF"/>
                </a:solidFill>
                <a:latin typeface="Cambria" panose="02040503050406030204" pitchFamily="18" charset="0"/>
                <a:cs typeface="Tahoma"/>
              </a:rPr>
              <a:t> </a:t>
            </a:r>
            <a:r>
              <a:rPr sz="1400" b="1" spc="-55" dirty="0">
                <a:solidFill>
                  <a:srgbClr val="FFFFFF"/>
                </a:solidFill>
                <a:latin typeface="Cambria" panose="02040503050406030204" pitchFamily="18" charset="0"/>
                <a:cs typeface="Tahoma"/>
              </a:rPr>
              <a:t>other  </a:t>
            </a:r>
            <a:r>
              <a:rPr sz="1400" b="1" spc="-45" dirty="0">
                <a:solidFill>
                  <a:srgbClr val="FFFFFF"/>
                </a:solidFill>
                <a:latin typeface="Cambria" panose="02040503050406030204" pitchFamily="18" charset="0"/>
                <a:cs typeface="Tahoma"/>
              </a:rPr>
              <a:t>Creditors </a:t>
            </a:r>
            <a:r>
              <a:rPr sz="1400" b="1" spc="-20" dirty="0">
                <a:solidFill>
                  <a:srgbClr val="FFFFFF"/>
                </a:solidFill>
                <a:latin typeface="Cambria" panose="02040503050406030204" pitchFamily="18" charset="0"/>
                <a:cs typeface="Tahoma"/>
              </a:rPr>
              <a:t>Remedial </a:t>
            </a:r>
            <a:r>
              <a:rPr sz="1400" b="1" spc="-15" dirty="0">
                <a:solidFill>
                  <a:srgbClr val="FFFFFF"/>
                </a:solidFill>
                <a:latin typeface="Cambria" panose="02040503050406030204" pitchFamily="18" charset="0"/>
                <a:cs typeface="Tahoma"/>
              </a:rPr>
              <a:t> Collections </a:t>
            </a:r>
            <a:r>
              <a:rPr sz="1400" b="1" spc="-140" dirty="0">
                <a:solidFill>
                  <a:srgbClr val="FFFFFF"/>
                </a:solidFill>
                <a:latin typeface="Cambria" panose="02040503050406030204" pitchFamily="18" charset="0"/>
                <a:cs typeface="Tahoma"/>
              </a:rPr>
              <a:t>&amp; </a:t>
            </a:r>
            <a:r>
              <a:rPr sz="1400" b="1" spc="-135" dirty="0">
                <a:solidFill>
                  <a:srgbClr val="FFFFFF"/>
                </a:solidFill>
                <a:latin typeface="Cambria" panose="02040503050406030204" pitchFamily="18" charset="0"/>
                <a:cs typeface="Tahoma"/>
              </a:rPr>
              <a:t> </a:t>
            </a:r>
            <a:r>
              <a:rPr sz="1400" b="1" spc="-25" dirty="0">
                <a:solidFill>
                  <a:srgbClr val="FFFFFF"/>
                </a:solidFill>
                <a:latin typeface="Cambria" panose="02040503050406030204" pitchFamily="18" charset="0"/>
                <a:cs typeface="Tahoma"/>
              </a:rPr>
              <a:t>Recoveries</a:t>
            </a:r>
            <a:r>
              <a:rPr lang="en-US" sz="1400" b="1" spc="-25" dirty="0">
                <a:solidFill>
                  <a:srgbClr val="FFFFFF"/>
                </a:solidFill>
                <a:latin typeface="Cambria" panose="02040503050406030204" pitchFamily="18" charset="0"/>
                <a:cs typeface="Tahoma"/>
              </a:rPr>
              <a:t>.</a:t>
            </a:r>
            <a:endParaRPr sz="1400" dirty="0">
              <a:latin typeface="Cambria" panose="02040503050406030204" pitchFamily="18" charset="0"/>
              <a:cs typeface="Tahoma"/>
            </a:endParaRPr>
          </a:p>
        </p:txBody>
      </p:sp>
      <p:pic>
        <p:nvPicPr>
          <p:cNvPr id="29" name="object 29"/>
          <p:cNvPicPr/>
          <p:nvPr/>
        </p:nvPicPr>
        <p:blipFill>
          <a:blip r:embed="rId15" cstate="print"/>
          <a:stretch>
            <a:fillRect/>
          </a:stretch>
        </p:blipFill>
        <p:spPr>
          <a:xfrm>
            <a:off x="7254240" y="4811267"/>
            <a:ext cx="2209038" cy="1315974"/>
          </a:xfrm>
          <a:prstGeom prst="rect">
            <a:avLst/>
          </a:prstGeom>
        </p:spPr>
      </p:pic>
      <p:sp>
        <p:nvSpPr>
          <p:cNvPr id="30" name="object 30"/>
          <p:cNvSpPr txBox="1"/>
          <p:nvPr/>
        </p:nvSpPr>
        <p:spPr>
          <a:xfrm>
            <a:off x="7400670" y="4918075"/>
            <a:ext cx="1871980" cy="1024890"/>
          </a:xfrm>
          <a:prstGeom prst="rect">
            <a:avLst/>
          </a:prstGeom>
        </p:spPr>
        <p:txBody>
          <a:bodyPr vert="horz" wrap="square" lIns="0" tIns="29845" rIns="0" bIns="0" rtlCol="0">
            <a:spAutoFit/>
          </a:bodyPr>
          <a:lstStyle/>
          <a:p>
            <a:pPr marL="12700" marR="5080" indent="635" algn="ctr">
              <a:lnSpc>
                <a:spcPct val="92000"/>
              </a:lnSpc>
              <a:spcBef>
                <a:spcPts val="235"/>
              </a:spcBef>
            </a:pPr>
            <a:r>
              <a:rPr sz="1400" b="1" spc="-100" dirty="0">
                <a:solidFill>
                  <a:srgbClr val="F6EE54"/>
                </a:solidFill>
                <a:latin typeface="Tahoma"/>
                <a:cs typeface="Tahoma"/>
              </a:rPr>
              <a:t>E</a:t>
            </a:r>
            <a:r>
              <a:rPr sz="1400" b="1" spc="-90" dirty="0">
                <a:solidFill>
                  <a:srgbClr val="F6EE54"/>
                </a:solidFill>
                <a:latin typeface="Tahoma"/>
                <a:cs typeface="Tahoma"/>
              </a:rPr>
              <a:t>x</a:t>
            </a:r>
            <a:r>
              <a:rPr sz="1400" b="1" spc="-25" dirty="0">
                <a:solidFill>
                  <a:srgbClr val="F6EE54"/>
                </a:solidFill>
                <a:latin typeface="Tahoma"/>
                <a:cs typeface="Tahoma"/>
              </a:rPr>
              <a:t>per</a:t>
            </a:r>
            <a:r>
              <a:rPr sz="1400" b="1" spc="-165" dirty="0">
                <a:solidFill>
                  <a:srgbClr val="F6EE54"/>
                </a:solidFill>
                <a:latin typeface="Tahoma"/>
                <a:cs typeface="Tahoma"/>
              </a:rPr>
              <a:t>t</a:t>
            </a:r>
            <a:r>
              <a:rPr sz="1400" b="1" spc="-30" dirty="0">
                <a:solidFill>
                  <a:srgbClr val="F6EE54"/>
                </a:solidFill>
                <a:latin typeface="Tahoma"/>
                <a:cs typeface="Tahoma"/>
              </a:rPr>
              <a:t> </a:t>
            </a:r>
            <a:r>
              <a:rPr sz="1400" b="1" spc="-35" dirty="0">
                <a:solidFill>
                  <a:srgbClr val="F6EE54"/>
                </a:solidFill>
                <a:latin typeface="Tahoma"/>
                <a:cs typeface="Tahoma"/>
              </a:rPr>
              <a:t>Debt  </a:t>
            </a:r>
            <a:r>
              <a:rPr sz="1400" b="1" spc="10" dirty="0">
                <a:solidFill>
                  <a:srgbClr val="F6EE54"/>
                </a:solidFill>
                <a:latin typeface="Tahoma"/>
                <a:cs typeface="Tahoma"/>
              </a:rPr>
              <a:t>Con</a:t>
            </a:r>
            <a:r>
              <a:rPr sz="1400" b="1" spc="-5" dirty="0">
                <a:solidFill>
                  <a:srgbClr val="F6EE54"/>
                </a:solidFill>
                <a:latin typeface="Tahoma"/>
                <a:cs typeface="Tahoma"/>
              </a:rPr>
              <a:t>s</a:t>
            </a:r>
            <a:r>
              <a:rPr sz="1400" b="1" spc="-110" dirty="0">
                <a:solidFill>
                  <a:srgbClr val="F6EE54"/>
                </a:solidFill>
                <a:latin typeface="Tahoma"/>
                <a:cs typeface="Tahoma"/>
              </a:rPr>
              <a:t>ult</a:t>
            </a:r>
            <a:r>
              <a:rPr sz="1400" b="1" spc="-35" dirty="0">
                <a:solidFill>
                  <a:srgbClr val="F6EE54"/>
                </a:solidFill>
                <a:latin typeface="Tahoma"/>
                <a:cs typeface="Tahoma"/>
              </a:rPr>
              <a:t>ing </a:t>
            </a:r>
            <a:r>
              <a:rPr lang="en-US" sz="1400" b="1" spc="-35" dirty="0">
                <a:solidFill>
                  <a:srgbClr val="F6EE54"/>
                </a:solidFill>
                <a:latin typeface="Tahoma"/>
                <a:cs typeface="Tahoma"/>
              </a:rPr>
              <a:t>- </a:t>
            </a:r>
            <a:r>
              <a:rPr lang="en-US" sz="1400" b="1" spc="-55" dirty="0">
                <a:solidFill>
                  <a:srgbClr val="FFFFFF"/>
                </a:solidFill>
                <a:latin typeface="Tahoma"/>
                <a:cs typeface="Tahoma"/>
              </a:rPr>
              <a:t>F</a:t>
            </a:r>
            <a:r>
              <a:rPr sz="1400" b="1" spc="-55" dirty="0">
                <a:solidFill>
                  <a:srgbClr val="FFFFFF"/>
                </a:solidFill>
                <a:latin typeface="Tahoma"/>
                <a:cs typeface="Tahoma"/>
              </a:rPr>
              <a:t>o</a:t>
            </a:r>
            <a:r>
              <a:rPr sz="1400" b="1" spc="-160" dirty="0">
                <a:solidFill>
                  <a:srgbClr val="FFFFFF"/>
                </a:solidFill>
                <a:latin typeface="Tahoma"/>
                <a:cs typeface="Tahoma"/>
              </a:rPr>
              <a:t>r</a:t>
            </a:r>
            <a:r>
              <a:rPr sz="1400" b="1" spc="-25" dirty="0">
                <a:solidFill>
                  <a:srgbClr val="FFFFFF"/>
                </a:solidFill>
                <a:latin typeface="Tahoma"/>
                <a:cs typeface="Tahoma"/>
              </a:rPr>
              <a:t> </a:t>
            </a:r>
            <a:r>
              <a:rPr sz="1400" b="1" spc="-30" dirty="0">
                <a:solidFill>
                  <a:srgbClr val="FFFFFF"/>
                </a:solidFill>
                <a:latin typeface="Tahoma"/>
                <a:cs typeface="Tahoma"/>
              </a:rPr>
              <a:t>all  </a:t>
            </a:r>
            <a:r>
              <a:rPr sz="1400" b="1" spc="-114" dirty="0">
                <a:solidFill>
                  <a:srgbClr val="FFFFFF"/>
                </a:solidFill>
                <a:latin typeface="Tahoma"/>
                <a:cs typeface="Tahoma"/>
              </a:rPr>
              <a:t>s</a:t>
            </a:r>
            <a:r>
              <a:rPr sz="1400" b="1" spc="-30" dirty="0">
                <a:solidFill>
                  <a:srgbClr val="FFFFFF"/>
                </a:solidFill>
                <a:latin typeface="Tahoma"/>
                <a:cs typeface="Tahoma"/>
              </a:rPr>
              <a:t>egment</a:t>
            </a:r>
            <a:r>
              <a:rPr sz="1400" b="1" spc="-20" dirty="0">
                <a:solidFill>
                  <a:srgbClr val="FFFFFF"/>
                </a:solidFill>
                <a:latin typeface="Tahoma"/>
                <a:cs typeface="Tahoma"/>
              </a:rPr>
              <a:t>s</a:t>
            </a:r>
            <a:r>
              <a:rPr sz="1400" b="1" spc="-35" dirty="0">
                <a:solidFill>
                  <a:srgbClr val="FFFFFF"/>
                </a:solidFill>
                <a:latin typeface="Tahoma"/>
                <a:cs typeface="Tahoma"/>
              </a:rPr>
              <a:t> </a:t>
            </a:r>
            <a:r>
              <a:rPr sz="1400" b="1" spc="-70" dirty="0">
                <a:solidFill>
                  <a:srgbClr val="FFFFFF"/>
                </a:solidFill>
                <a:latin typeface="Tahoma"/>
                <a:cs typeface="Tahoma"/>
              </a:rPr>
              <a:t>Retail</a:t>
            </a:r>
            <a:r>
              <a:rPr sz="1400" b="1" spc="-45" dirty="0">
                <a:solidFill>
                  <a:srgbClr val="FFFFFF"/>
                </a:solidFill>
                <a:latin typeface="Tahoma"/>
                <a:cs typeface="Tahoma"/>
              </a:rPr>
              <a:t>,</a:t>
            </a:r>
            <a:r>
              <a:rPr sz="1400" b="1" spc="-30" dirty="0">
                <a:solidFill>
                  <a:srgbClr val="FFFFFF"/>
                </a:solidFill>
                <a:latin typeface="Tahoma"/>
                <a:cs typeface="Tahoma"/>
              </a:rPr>
              <a:t> </a:t>
            </a:r>
            <a:r>
              <a:rPr sz="1400" b="1" spc="-75" dirty="0">
                <a:solidFill>
                  <a:srgbClr val="FFFFFF"/>
                </a:solidFill>
                <a:latin typeface="Tahoma"/>
                <a:cs typeface="Tahoma"/>
              </a:rPr>
              <a:t>SME,  </a:t>
            </a:r>
            <a:r>
              <a:rPr sz="1400" b="1" spc="-10" dirty="0">
                <a:solidFill>
                  <a:srgbClr val="FFFFFF"/>
                </a:solidFill>
                <a:latin typeface="Tahoma"/>
                <a:cs typeface="Tahoma"/>
              </a:rPr>
              <a:t>Corporate </a:t>
            </a:r>
            <a:r>
              <a:rPr sz="1400" b="1" spc="-140" dirty="0">
                <a:solidFill>
                  <a:srgbClr val="FFFFFF"/>
                </a:solidFill>
                <a:latin typeface="Tahoma"/>
                <a:cs typeface="Tahoma"/>
              </a:rPr>
              <a:t>&amp; </a:t>
            </a:r>
            <a:r>
              <a:rPr sz="1400" b="1" spc="-135" dirty="0">
                <a:solidFill>
                  <a:srgbClr val="FFFFFF"/>
                </a:solidFill>
                <a:latin typeface="Tahoma"/>
                <a:cs typeface="Tahoma"/>
              </a:rPr>
              <a:t> </a:t>
            </a:r>
            <a:r>
              <a:rPr sz="1400" b="1" spc="5" dirty="0">
                <a:solidFill>
                  <a:srgbClr val="FFFFFF"/>
                </a:solidFill>
                <a:latin typeface="Tahoma"/>
                <a:cs typeface="Tahoma"/>
              </a:rPr>
              <a:t>Commercial.</a:t>
            </a:r>
            <a:endParaRPr sz="1400" dirty="0">
              <a:latin typeface="Tahoma"/>
              <a:cs typeface="Tahoma"/>
            </a:endParaRPr>
          </a:p>
        </p:txBody>
      </p:sp>
      <p:pic>
        <p:nvPicPr>
          <p:cNvPr id="31" name="object 31"/>
          <p:cNvPicPr/>
          <p:nvPr/>
        </p:nvPicPr>
        <p:blipFill>
          <a:blip r:embed="rId16" cstate="print"/>
          <a:stretch>
            <a:fillRect/>
          </a:stretch>
        </p:blipFill>
        <p:spPr>
          <a:xfrm>
            <a:off x="9471659" y="4811267"/>
            <a:ext cx="2254757" cy="1315974"/>
          </a:xfrm>
          <a:prstGeom prst="rect">
            <a:avLst/>
          </a:prstGeom>
        </p:spPr>
      </p:pic>
      <p:sp>
        <p:nvSpPr>
          <p:cNvPr id="32" name="object 32"/>
          <p:cNvSpPr txBox="1"/>
          <p:nvPr/>
        </p:nvSpPr>
        <p:spPr>
          <a:xfrm>
            <a:off x="9618726" y="5016246"/>
            <a:ext cx="1918970" cy="828040"/>
          </a:xfrm>
          <a:prstGeom prst="rect">
            <a:avLst/>
          </a:prstGeom>
        </p:spPr>
        <p:txBody>
          <a:bodyPr vert="horz" wrap="square" lIns="0" tIns="30480" rIns="0" bIns="0" rtlCol="0">
            <a:spAutoFit/>
          </a:bodyPr>
          <a:lstStyle/>
          <a:p>
            <a:pPr marL="12700" marR="5080" indent="-3175" algn="ctr">
              <a:lnSpc>
                <a:spcPct val="91900"/>
              </a:lnSpc>
              <a:spcBef>
                <a:spcPts val="240"/>
              </a:spcBef>
            </a:pPr>
            <a:r>
              <a:rPr sz="1400" b="1" spc="80" dirty="0">
                <a:solidFill>
                  <a:srgbClr val="F6EE54"/>
                </a:solidFill>
                <a:latin typeface="Cambria" panose="02040503050406030204" pitchFamily="18" charset="0"/>
                <a:cs typeface="Tahoma"/>
              </a:rPr>
              <a:t>A</a:t>
            </a:r>
            <a:r>
              <a:rPr sz="1400" b="1" spc="-114" dirty="0">
                <a:solidFill>
                  <a:srgbClr val="F6EE54"/>
                </a:solidFill>
                <a:latin typeface="Cambria" panose="02040503050406030204" pitchFamily="18" charset="0"/>
                <a:cs typeface="Tahoma"/>
              </a:rPr>
              <a:t>ss</a:t>
            </a:r>
            <a:r>
              <a:rPr sz="1400" b="1" spc="-70" dirty="0">
                <a:solidFill>
                  <a:srgbClr val="F6EE54"/>
                </a:solidFill>
                <a:latin typeface="Cambria" panose="02040503050406030204" pitchFamily="18" charset="0"/>
                <a:cs typeface="Tahoma"/>
              </a:rPr>
              <a:t>i</a:t>
            </a:r>
            <a:r>
              <a:rPr sz="1400" b="1" spc="-130" dirty="0">
                <a:solidFill>
                  <a:srgbClr val="F6EE54"/>
                </a:solidFill>
                <a:latin typeface="Cambria" panose="02040503050406030204" pitchFamily="18" charset="0"/>
                <a:cs typeface="Tahoma"/>
              </a:rPr>
              <a:t>s</a:t>
            </a:r>
            <a:r>
              <a:rPr sz="1400" b="1" spc="-80" dirty="0">
                <a:solidFill>
                  <a:srgbClr val="F6EE54"/>
                </a:solidFill>
                <a:latin typeface="Cambria" panose="02040503050406030204" pitchFamily="18" charset="0"/>
                <a:cs typeface="Tahoma"/>
              </a:rPr>
              <a:t>ti</a:t>
            </a:r>
            <a:r>
              <a:rPr sz="1400" b="1" spc="-150" dirty="0">
                <a:solidFill>
                  <a:srgbClr val="F6EE54"/>
                </a:solidFill>
                <a:latin typeface="Cambria" panose="02040503050406030204" pitchFamily="18" charset="0"/>
                <a:cs typeface="Tahoma"/>
              </a:rPr>
              <a:t>n</a:t>
            </a:r>
            <a:r>
              <a:rPr sz="1400" b="1" spc="45" dirty="0">
                <a:solidFill>
                  <a:srgbClr val="F6EE54"/>
                </a:solidFill>
                <a:latin typeface="Cambria" panose="02040503050406030204" pitchFamily="18" charset="0"/>
                <a:cs typeface="Tahoma"/>
              </a:rPr>
              <a:t>g</a:t>
            </a:r>
            <a:r>
              <a:rPr sz="1400" b="1" spc="-20" dirty="0">
                <a:solidFill>
                  <a:srgbClr val="F6EE54"/>
                </a:solidFill>
                <a:latin typeface="Cambria" panose="02040503050406030204" pitchFamily="18" charset="0"/>
                <a:cs typeface="Tahoma"/>
              </a:rPr>
              <a:t> </a:t>
            </a:r>
            <a:r>
              <a:rPr sz="1400" b="1" spc="-35" dirty="0">
                <a:solidFill>
                  <a:srgbClr val="F6EE54"/>
                </a:solidFill>
                <a:latin typeface="Cambria" panose="02040503050406030204" pitchFamily="18" charset="0"/>
                <a:cs typeface="Tahoma"/>
              </a:rPr>
              <a:t>U</a:t>
            </a:r>
            <a:r>
              <a:rPr sz="1400" b="1" spc="-25" dirty="0">
                <a:solidFill>
                  <a:srgbClr val="F6EE54"/>
                </a:solidFill>
                <a:latin typeface="Cambria" panose="02040503050406030204" pitchFamily="18" charset="0"/>
                <a:cs typeface="Tahoma"/>
              </a:rPr>
              <a:t>A</a:t>
            </a:r>
            <a:r>
              <a:rPr sz="1400" b="1" spc="-135" dirty="0">
                <a:solidFill>
                  <a:srgbClr val="F6EE54"/>
                </a:solidFill>
                <a:latin typeface="Cambria" panose="02040503050406030204" pitchFamily="18" charset="0"/>
                <a:cs typeface="Tahoma"/>
              </a:rPr>
              <a:t>E</a:t>
            </a:r>
            <a:r>
              <a:rPr sz="1400" b="1" spc="-40" dirty="0">
                <a:solidFill>
                  <a:srgbClr val="F6EE54"/>
                </a:solidFill>
                <a:latin typeface="Cambria" panose="02040503050406030204" pitchFamily="18" charset="0"/>
                <a:cs typeface="Tahoma"/>
              </a:rPr>
              <a:t> </a:t>
            </a:r>
            <a:r>
              <a:rPr sz="1400" b="1" spc="-60" dirty="0">
                <a:solidFill>
                  <a:srgbClr val="F6EE54"/>
                </a:solidFill>
                <a:latin typeface="Cambria" panose="02040503050406030204" pitchFamily="18" charset="0"/>
                <a:cs typeface="Tahoma"/>
              </a:rPr>
              <a:t>Bank</a:t>
            </a:r>
            <a:r>
              <a:rPr sz="1400" b="1" spc="-45" dirty="0">
                <a:solidFill>
                  <a:srgbClr val="F6EE54"/>
                </a:solidFill>
                <a:latin typeface="Cambria" panose="02040503050406030204" pitchFamily="18" charset="0"/>
                <a:cs typeface="Tahoma"/>
              </a:rPr>
              <a:t>s</a:t>
            </a:r>
            <a:r>
              <a:rPr sz="1400" b="1" spc="-35" dirty="0">
                <a:solidFill>
                  <a:srgbClr val="F6EE54"/>
                </a:solidFill>
                <a:latin typeface="Cambria" panose="02040503050406030204" pitchFamily="18" charset="0"/>
                <a:cs typeface="Tahoma"/>
              </a:rPr>
              <a:t> </a:t>
            </a:r>
            <a:r>
              <a:rPr sz="1400" b="1" spc="-110" dirty="0">
                <a:solidFill>
                  <a:srgbClr val="F6EE54"/>
                </a:solidFill>
                <a:latin typeface="Cambria" panose="02040503050406030204" pitchFamily="18" charset="0"/>
                <a:cs typeface="Tahoma"/>
              </a:rPr>
              <a:t>/  </a:t>
            </a:r>
            <a:r>
              <a:rPr sz="1400" b="1" spc="90" dirty="0">
                <a:solidFill>
                  <a:srgbClr val="F6EE54"/>
                </a:solidFill>
                <a:latin typeface="Cambria" panose="02040503050406030204" pitchFamily="18" charset="0"/>
                <a:cs typeface="Tahoma"/>
              </a:rPr>
              <a:t>O</a:t>
            </a:r>
            <a:r>
              <a:rPr sz="1400" b="1" spc="-85" dirty="0">
                <a:solidFill>
                  <a:srgbClr val="F6EE54"/>
                </a:solidFill>
                <a:latin typeface="Cambria" panose="02040503050406030204" pitchFamily="18" charset="0"/>
                <a:cs typeface="Tahoma"/>
              </a:rPr>
              <a:t>t</a:t>
            </a:r>
            <a:r>
              <a:rPr sz="1400" b="1" spc="-140" dirty="0">
                <a:solidFill>
                  <a:srgbClr val="F6EE54"/>
                </a:solidFill>
                <a:latin typeface="Cambria" panose="02040503050406030204" pitchFamily="18" charset="0"/>
                <a:cs typeface="Tahoma"/>
              </a:rPr>
              <a:t>h</a:t>
            </a:r>
            <a:r>
              <a:rPr sz="1400" b="1" spc="-60" dirty="0">
                <a:solidFill>
                  <a:srgbClr val="F6EE54"/>
                </a:solidFill>
                <a:latin typeface="Cambria" panose="02040503050406030204" pitchFamily="18" charset="0"/>
                <a:cs typeface="Tahoma"/>
              </a:rPr>
              <a:t>e</a:t>
            </a:r>
            <a:r>
              <a:rPr sz="1400" b="1" spc="-50" dirty="0">
                <a:solidFill>
                  <a:srgbClr val="F6EE54"/>
                </a:solidFill>
                <a:latin typeface="Cambria" panose="02040503050406030204" pitchFamily="18" charset="0"/>
                <a:cs typeface="Tahoma"/>
              </a:rPr>
              <a:t>r</a:t>
            </a:r>
            <a:r>
              <a:rPr sz="1400" b="1" spc="-105" dirty="0">
                <a:solidFill>
                  <a:srgbClr val="F6EE54"/>
                </a:solidFill>
                <a:latin typeface="Cambria" panose="02040503050406030204" pitchFamily="18" charset="0"/>
                <a:cs typeface="Tahoma"/>
              </a:rPr>
              <a:t>s</a:t>
            </a:r>
            <a:r>
              <a:rPr sz="1400" b="1" spc="-25" dirty="0">
                <a:solidFill>
                  <a:srgbClr val="F6EE54"/>
                </a:solidFill>
                <a:latin typeface="Cambria" panose="02040503050406030204" pitchFamily="18" charset="0"/>
                <a:cs typeface="Tahoma"/>
              </a:rPr>
              <a:t> </a:t>
            </a:r>
            <a:r>
              <a:rPr sz="1400" b="1" spc="-65" dirty="0">
                <a:solidFill>
                  <a:srgbClr val="F6EE54"/>
                </a:solidFill>
                <a:latin typeface="Cambria" panose="02040503050406030204" pitchFamily="18" charset="0"/>
                <a:cs typeface="Tahoma"/>
              </a:rPr>
              <a:t>to</a:t>
            </a:r>
            <a:r>
              <a:rPr sz="1400" b="1" spc="-30" dirty="0">
                <a:solidFill>
                  <a:srgbClr val="F6EE54"/>
                </a:solidFill>
                <a:latin typeface="Cambria" panose="02040503050406030204" pitchFamily="18" charset="0"/>
                <a:cs typeface="Tahoma"/>
              </a:rPr>
              <a:t> </a:t>
            </a:r>
            <a:r>
              <a:rPr sz="1400" b="1" spc="-10" dirty="0">
                <a:solidFill>
                  <a:srgbClr val="F6EE54"/>
                </a:solidFill>
                <a:latin typeface="Cambria" panose="02040503050406030204" pitchFamily="18" charset="0"/>
                <a:cs typeface="Tahoma"/>
              </a:rPr>
              <a:t>lever</a:t>
            </a:r>
            <a:r>
              <a:rPr sz="1400" b="1" spc="-20" dirty="0">
                <a:solidFill>
                  <a:srgbClr val="F6EE54"/>
                </a:solidFill>
                <a:latin typeface="Cambria" panose="02040503050406030204" pitchFamily="18" charset="0"/>
                <a:cs typeface="Tahoma"/>
              </a:rPr>
              <a:t>a</a:t>
            </a:r>
            <a:r>
              <a:rPr sz="1400" b="1" spc="40" dirty="0">
                <a:solidFill>
                  <a:srgbClr val="F6EE54"/>
                </a:solidFill>
                <a:latin typeface="Cambria" panose="02040503050406030204" pitchFamily="18" charset="0"/>
                <a:cs typeface="Tahoma"/>
              </a:rPr>
              <a:t>g</a:t>
            </a:r>
            <a:r>
              <a:rPr sz="1400" b="1" spc="65" dirty="0">
                <a:solidFill>
                  <a:srgbClr val="F6EE54"/>
                </a:solidFill>
                <a:latin typeface="Cambria" panose="02040503050406030204" pitchFamily="18" charset="0"/>
                <a:cs typeface="Tahoma"/>
              </a:rPr>
              <a:t>e</a:t>
            </a:r>
            <a:r>
              <a:rPr sz="1400" b="1" spc="-40" dirty="0">
                <a:solidFill>
                  <a:srgbClr val="F6EE54"/>
                </a:solidFill>
                <a:latin typeface="Cambria" panose="02040503050406030204" pitchFamily="18" charset="0"/>
                <a:cs typeface="Tahoma"/>
              </a:rPr>
              <a:t> </a:t>
            </a:r>
            <a:r>
              <a:rPr sz="1400" b="1" spc="-15" dirty="0">
                <a:solidFill>
                  <a:srgbClr val="F6EE54"/>
                </a:solidFill>
                <a:latin typeface="Cambria" panose="02040503050406030204" pitchFamily="18" charset="0"/>
                <a:cs typeface="Tahoma"/>
              </a:rPr>
              <a:t>on  </a:t>
            </a:r>
            <a:r>
              <a:rPr sz="1400" b="1" spc="-70" dirty="0">
                <a:solidFill>
                  <a:srgbClr val="F6EE54"/>
                </a:solidFill>
                <a:latin typeface="Cambria" panose="02040503050406030204" pitchFamily="18" charset="0"/>
                <a:cs typeface="Tahoma"/>
              </a:rPr>
              <a:t>filing</a:t>
            </a:r>
            <a:r>
              <a:rPr sz="1400" b="1" spc="-35" dirty="0">
                <a:solidFill>
                  <a:srgbClr val="F6EE54"/>
                </a:solidFill>
                <a:latin typeface="Cambria" panose="02040503050406030204" pitchFamily="18" charset="0"/>
                <a:cs typeface="Tahoma"/>
              </a:rPr>
              <a:t> </a:t>
            </a:r>
            <a:r>
              <a:rPr sz="1400" b="1" spc="-195" dirty="0">
                <a:solidFill>
                  <a:srgbClr val="F6EE54"/>
                </a:solidFill>
                <a:latin typeface="Cambria" panose="02040503050406030204" pitchFamily="18" charset="0"/>
                <a:cs typeface="Tahoma"/>
              </a:rPr>
              <a:t>L</a:t>
            </a:r>
            <a:r>
              <a:rPr sz="1400" b="1" spc="25" dirty="0">
                <a:solidFill>
                  <a:srgbClr val="F6EE54"/>
                </a:solidFill>
                <a:latin typeface="Cambria" panose="02040503050406030204" pitchFamily="18" charset="0"/>
                <a:cs typeface="Tahoma"/>
              </a:rPr>
              <a:t>ega</a:t>
            </a:r>
            <a:r>
              <a:rPr sz="1400" b="1" spc="15" dirty="0">
                <a:solidFill>
                  <a:srgbClr val="F6EE54"/>
                </a:solidFill>
                <a:latin typeface="Cambria" panose="02040503050406030204" pitchFamily="18" charset="0"/>
                <a:cs typeface="Tahoma"/>
              </a:rPr>
              <a:t>l</a:t>
            </a:r>
            <a:r>
              <a:rPr sz="1400" b="1" spc="-25" dirty="0">
                <a:solidFill>
                  <a:srgbClr val="F6EE54"/>
                </a:solidFill>
                <a:latin typeface="Cambria" panose="02040503050406030204" pitchFamily="18" charset="0"/>
                <a:cs typeface="Tahoma"/>
              </a:rPr>
              <a:t> </a:t>
            </a:r>
            <a:r>
              <a:rPr sz="1400" b="1" spc="50" dirty="0">
                <a:solidFill>
                  <a:srgbClr val="F6EE54"/>
                </a:solidFill>
                <a:latin typeface="Cambria" panose="02040503050406030204" pitchFamily="18" charset="0"/>
                <a:cs typeface="Tahoma"/>
              </a:rPr>
              <a:t>Ca</a:t>
            </a:r>
            <a:r>
              <a:rPr sz="1400" b="1" spc="30" dirty="0">
                <a:solidFill>
                  <a:srgbClr val="F6EE54"/>
                </a:solidFill>
                <a:latin typeface="Cambria" panose="02040503050406030204" pitchFamily="18" charset="0"/>
                <a:cs typeface="Tahoma"/>
              </a:rPr>
              <a:t>s</a:t>
            </a:r>
            <a:r>
              <a:rPr sz="1400" b="1" spc="-25" dirty="0">
                <a:solidFill>
                  <a:srgbClr val="F6EE54"/>
                </a:solidFill>
                <a:latin typeface="Cambria" panose="02040503050406030204" pitchFamily="18" charset="0"/>
                <a:cs typeface="Tahoma"/>
              </a:rPr>
              <a:t>e</a:t>
            </a:r>
            <a:r>
              <a:rPr sz="1400" b="1" spc="-20" dirty="0">
                <a:solidFill>
                  <a:srgbClr val="F6EE54"/>
                </a:solidFill>
                <a:latin typeface="Cambria" panose="02040503050406030204" pitchFamily="18" charset="0"/>
                <a:cs typeface="Tahoma"/>
              </a:rPr>
              <a:t>s</a:t>
            </a:r>
            <a:r>
              <a:rPr sz="1400" b="1" spc="-25" dirty="0">
                <a:solidFill>
                  <a:srgbClr val="F6EE54"/>
                </a:solidFill>
                <a:latin typeface="Cambria" panose="02040503050406030204" pitchFamily="18" charset="0"/>
                <a:cs typeface="Tahoma"/>
              </a:rPr>
              <a:t> </a:t>
            </a:r>
            <a:r>
              <a:rPr sz="1400" b="1" spc="-120" dirty="0">
                <a:solidFill>
                  <a:srgbClr val="F6EE54"/>
                </a:solidFill>
                <a:latin typeface="Cambria" panose="02040503050406030204" pitchFamily="18" charset="0"/>
                <a:cs typeface="Tahoma"/>
              </a:rPr>
              <a:t>w</a:t>
            </a:r>
            <a:r>
              <a:rPr sz="1400" b="1" spc="-90" dirty="0">
                <a:solidFill>
                  <a:srgbClr val="F6EE54"/>
                </a:solidFill>
                <a:latin typeface="Cambria" panose="02040503050406030204" pitchFamily="18" charset="0"/>
                <a:cs typeface="Tahoma"/>
              </a:rPr>
              <a:t>ith  </a:t>
            </a:r>
            <a:r>
              <a:rPr sz="1400" b="1" spc="-20" dirty="0">
                <a:solidFill>
                  <a:srgbClr val="F6EE54"/>
                </a:solidFill>
                <a:latin typeface="Cambria" panose="02040503050406030204" pitchFamily="18" charset="0"/>
                <a:cs typeface="Tahoma"/>
              </a:rPr>
              <a:t>overseas</a:t>
            </a:r>
            <a:r>
              <a:rPr sz="1400" b="1" spc="-45" dirty="0">
                <a:solidFill>
                  <a:srgbClr val="F6EE54"/>
                </a:solidFill>
                <a:latin typeface="Cambria" panose="02040503050406030204" pitchFamily="18" charset="0"/>
                <a:cs typeface="Tahoma"/>
              </a:rPr>
              <a:t> </a:t>
            </a:r>
            <a:r>
              <a:rPr sz="1400" b="1" spc="-80" dirty="0">
                <a:solidFill>
                  <a:srgbClr val="F6EE54"/>
                </a:solidFill>
                <a:latin typeface="Cambria" panose="02040503050406030204" pitchFamily="18" charset="0"/>
                <a:cs typeface="Tahoma"/>
              </a:rPr>
              <a:t>Partners.</a:t>
            </a:r>
            <a:endParaRPr sz="1400" dirty="0">
              <a:solidFill>
                <a:srgbClr val="F6EE54"/>
              </a:solidFill>
              <a:latin typeface="Cambria" panose="02040503050406030204" pitchFamily="18" charset="0"/>
              <a:cs typeface="Tahoma"/>
            </a:endParaRPr>
          </a:p>
        </p:txBody>
      </p:sp>
      <p:pic>
        <p:nvPicPr>
          <p:cNvPr id="33" name="object 33"/>
          <p:cNvPicPr/>
          <p:nvPr/>
        </p:nvPicPr>
        <p:blipFill>
          <a:blip r:embed="rId17" cstate="print"/>
          <a:stretch>
            <a:fillRect/>
          </a:stretch>
        </p:blipFill>
        <p:spPr>
          <a:xfrm>
            <a:off x="85343" y="105155"/>
            <a:ext cx="2718054" cy="1062990"/>
          </a:xfrm>
          <a:prstGeom prst="rect">
            <a:avLst/>
          </a:prstGeom>
        </p:spPr>
      </p:pic>
    </p:spTree>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6540</TotalTime>
  <Words>3354</Words>
  <Application>Microsoft Office PowerPoint</Application>
  <PresentationFormat>Widescreen</PresentationFormat>
  <Paragraphs>172</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Aptos Display</vt:lpstr>
      <vt:lpstr>Arial MT</vt:lpstr>
      <vt:lpstr>Brush Script MT</vt:lpstr>
      <vt:lpstr>Cambria</vt:lpstr>
      <vt:lpstr>Century Gothic</vt:lpstr>
      <vt:lpstr>Georgia</vt:lpstr>
      <vt:lpstr>Tahoma</vt:lpstr>
      <vt:lpstr>Verdana</vt:lpstr>
      <vt:lpstr>Wingdings</vt:lpstr>
      <vt:lpstr>Wingdings 3</vt:lpstr>
      <vt:lpstr>Slice</vt:lpstr>
      <vt:lpstr> COMPANY PROFILE .</vt:lpstr>
      <vt:lpstr>PowerPoint Presentation</vt:lpstr>
      <vt:lpstr>PowerPoint Presentation</vt:lpstr>
      <vt:lpstr>CEO’S MESSAGE …</vt:lpstr>
      <vt:lpstr>COMPANY OVERVIEW</vt:lpstr>
      <vt:lpstr>MISSION</vt:lpstr>
      <vt:lpstr>VISION</vt:lpstr>
      <vt:lpstr>CORE TEAM</vt:lpstr>
      <vt:lpstr>SERVICE PORTFOLIO</vt:lpstr>
      <vt:lpstr>PowerPoint Presentation</vt:lpstr>
      <vt:lpstr>WHO ARE OUR CLIENTS?</vt:lpstr>
      <vt:lpstr>OUR CLIENTS AND PARTNERS CONT…</vt:lpstr>
      <vt:lpstr>OUR AGREEMENT POLICIES</vt:lpstr>
      <vt:lpstr>OUR CORPORATE SOCIAL RESPONSIBILITY (CSR) POLICY</vt:lpstr>
      <vt:lpstr>CLIENT  PORTFOLIO</vt:lpstr>
      <vt:lpstr>We appreciate you taking the time to review our  Company Portfolio, please feel free to revert with  any clarity or 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Profile</dc:title>
  <dc:creator>Entrepreneur Advisor and Mentor</dc:creator>
  <cp:lastModifiedBy>Info testeffrs</cp:lastModifiedBy>
  <cp:revision>14</cp:revision>
  <dcterms:created xsi:type="dcterms:W3CDTF">2023-10-09T10:03:38Z</dcterms:created>
  <dcterms:modified xsi:type="dcterms:W3CDTF">2025-03-24T10:47:58Z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2021-10-06T00:00:00Z</vt:filetime>
  </property>
  <property fmtid="{D5CDD505-2E9C-101B-9397-08002B2CF9AE}" pid="3" name="Creator">
    <vt:lpwstr>Microsoft® PowerPoint® for Microsoft 365</vt:lpwstr>
  </property>
  <property fmtid="{D5CDD505-2E9C-101B-9397-08002B2CF9AE}" pid="4" name="LastSaved">
    <vt:filetime>2023-10-09T00:00:00Z</vt:filetime>
  </property>
</Properties>
</file>